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69" d="100"/>
          <a:sy n="69" d="100"/>
        </p:scale>
        <p:origin x="2011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t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0" y="2860185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18" y="2887617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46" y="2866281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74" y="2814465"/>
            <a:ext cx="1310640" cy="1487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Arvind Hirani</cp:lastModifiedBy>
  <cp:revision>116</cp:revision>
  <dcterms:created xsi:type="dcterms:W3CDTF">2017-04-18T10:43:24Z</dcterms:created>
  <dcterms:modified xsi:type="dcterms:W3CDTF">2021-03-14T12:53:25Z</dcterms:modified>
  <cp:category/>
</cp:coreProperties>
</file>