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6" r:id="rId5"/>
  </p:sldMasterIdLst>
  <p:notesMasterIdLst>
    <p:notesMasterId r:id="rId26"/>
  </p:notesMasterIdLst>
  <p:sldIdLst>
    <p:sldId id="351" r:id="rId6"/>
    <p:sldId id="331" r:id="rId7"/>
    <p:sldId id="333" r:id="rId8"/>
    <p:sldId id="332" r:id="rId9"/>
    <p:sldId id="390" r:id="rId10"/>
    <p:sldId id="380" r:id="rId11"/>
    <p:sldId id="381" r:id="rId12"/>
    <p:sldId id="382" r:id="rId13"/>
    <p:sldId id="297" r:id="rId14"/>
    <p:sldId id="281" r:id="rId15"/>
    <p:sldId id="379" r:id="rId16"/>
    <p:sldId id="392" r:id="rId17"/>
    <p:sldId id="391" r:id="rId18"/>
    <p:sldId id="393" r:id="rId19"/>
    <p:sldId id="386" r:id="rId20"/>
    <p:sldId id="385" r:id="rId21"/>
    <p:sldId id="395" r:id="rId22"/>
    <p:sldId id="405" r:id="rId23"/>
    <p:sldId id="387" r:id="rId24"/>
    <p:sldId id="272" r:id="rId25"/>
  </p:sldIdLst>
  <p:sldSz cx="9144000" cy="6858000" type="screen4x3"/>
  <p:notesSz cx="6805613" cy="99393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ECE1"/>
    <a:srgbClr val="EB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7BDD59-328A-45A1-9955-A949541BAE47}" v="14" dt="2025-09-23T14:44:54.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Stott" userId="755ffe20-65c8-4786-b7d9-de799788640b" providerId="ADAL" clId="{CCDBF4F4-DA5C-489F-B5B0-8AEEEA036813}"/>
    <pc:docChg chg="custSel delSld modSld">
      <pc:chgData name="Sarah Stott" userId="755ffe20-65c8-4786-b7d9-de799788640b" providerId="ADAL" clId="{CCDBF4F4-DA5C-489F-B5B0-8AEEEA036813}" dt="2025-09-23T14:45:56.297" v="339" actId="47"/>
      <pc:docMkLst>
        <pc:docMk/>
      </pc:docMkLst>
      <pc:sldChg chg="del">
        <pc:chgData name="Sarah Stott" userId="755ffe20-65c8-4786-b7d9-de799788640b" providerId="ADAL" clId="{CCDBF4F4-DA5C-489F-B5B0-8AEEEA036813}" dt="2025-09-23T14:45:21.054" v="316" actId="47"/>
        <pc:sldMkLst>
          <pc:docMk/>
          <pc:sldMk cId="963174111" sldId="256"/>
        </pc:sldMkLst>
      </pc:sldChg>
      <pc:sldChg chg="del">
        <pc:chgData name="Sarah Stott" userId="755ffe20-65c8-4786-b7d9-de799788640b" providerId="ADAL" clId="{CCDBF4F4-DA5C-489F-B5B0-8AEEEA036813}" dt="2025-09-23T14:45:22.781" v="317" actId="47"/>
        <pc:sldMkLst>
          <pc:docMk/>
          <pc:sldMk cId="4127956609" sldId="257"/>
        </pc:sldMkLst>
      </pc:sldChg>
      <pc:sldChg chg="del">
        <pc:chgData name="Sarah Stott" userId="755ffe20-65c8-4786-b7d9-de799788640b" providerId="ADAL" clId="{CCDBF4F4-DA5C-489F-B5B0-8AEEEA036813}" dt="2025-09-23T14:45:29.144" v="318" actId="47"/>
        <pc:sldMkLst>
          <pc:docMk/>
          <pc:sldMk cId="887147245" sldId="261"/>
        </pc:sldMkLst>
      </pc:sldChg>
      <pc:sldChg chg="del">
        <pc:chgData name="Sarah Stott" userId="755ffe20-65c8-4786-b7d9-de799788640b" providerId="ADAL" clId="{CCDBF4F4-DA5C-489F-B5B0-8AEEEA036813}" dt="2025-09-23T14:45:30.367" v="319" actId="47"/>
        <pc:sldMkLst>
          <pc:docMk/>
          <pc:sldMk cId="304785594" sldId="262"/>
        </pc:sldMkLst>
      </pc:sldChg>
      <pc:sldChg chg="del">
        <pc:chgData name="Sarah Stott" userId="755ffe20-65c8-4786-b7d9-de799788640b" providerId="ADAL" clId="{CCDBF4F4-DA5C-489F-B5B0-8AEEEA036813}" dt="2025-09-23T14:45:32.648" v="321" actId="47"/>
        <pc:sldMkLst>
          <pc:docMk/>
          <pc:sldMk cId="782980263" sldId="263"/>
        </pc:sldMkLst>
      </pc:sldChg>
      <pc:sldChg chg="del">
        <pc:chgData name="Sarah Stott" userId="755ffe20-65c8-4786-b7d9-de799788640b" providerId="ADAL" clId="{CCDBF4F4-DA5C-489F-B5B0-8AEEEA036813}" dt="2025-09-23T14:45:33.591" v="322" actId="47"/>
        <pc:sldMkLst>
          <pc:docMk/>
          <pc:sldMk cId="1916975072" sldId="264"/>
        </pc:sldMkLst>
      </pc:sldChg>
      <pc:sldChg chg="del">
        <pc:chgData name="Sarah Stott" userId="755ffe20-65c8-4786-b7d9-de799788640b" providerId="ADAL" clId="{CCDBF4F4-DA5C-489F-B5B0-8AEEEA036813}" dt="2025-09-23T14:45:34.347" v="323" actId="47"/>
        <pc:sldMkLst>
          <pc:docMk/>
          <pc:sldMk cId="2050362810" sldId="265"/>
        </pc:sldMkLst>
      </pc:sldChg>
      <pc:sldChg chg="del">
        <pc:chgData name="Sarah Stott" userId="755ffe20-65c8-4786-b7d9-de799788640b" providerId="ADAL" clId="{CCDBF4F4-DA5C-489F-B5B0-8AEEEA036813}" dt="2025-09-23T14:45:36.464" v="325" actId="47"/>
        <pc:sldMkLst>
          <pc:docMk/>
          <pc:sldMk cId="1925147908" sldId="266"/>
        </pc:sldMkLst>
      </pc:sldChg>
      <pc:sldChg chg="del">
        <pc:chgData name="Sarah Stott" userId="755ffe20-65c8-4786-b7d9-de799788640b" providerId="ADAL" clId="{CCDBF4F4-DA5C-489F-B5B0-8AEEEA036813}" dt="2025-09-23T14:45:37.530" v="326" actId="47"/>
        <pc:sldMkLst>
          <pc:docMk/>
          <pc:sldMk cId="1972264054" sldId="267"/>
        </pc:sldMkLst>
      </pc:sldChg>
      <pc:sldChg chg="del">
        <pc:chgData name="Sarah Stott" userId="755ffe20-65c8-4786-b7d9-de799788640b" providerId="ADAL" clId="{CCDBF4F4-DA5C-489F-B5B0-8AEEEA036813}" dt="2025-09-23T14:45:39.587" v="327" actId="47"/>
        <pc:sldMkLst>
          <pc:docMk/>
          <pc:sldMk cId="1431864133" sldId="268"/>
        </pc:sldMkLst>
      </pc:sldChg>
      <pc:sldChg chg="del">
        <pc:chgData name="Sarah Stott" userId="755ffe20-65c8-4786-b7d9-de799788640b" providerId="ADAL" clId="{CCDBF4F4-DA5C-489F-B5B0-8AEEEA036813}" dt="2025-09-23T14:45:41.656" v="328" actId="47"/>
        <pc:sldMkLst>
          <pc:docMk/>
          <pc:sldMk cId="638735049" sldId="269"/>
        </pc:sldMkLst>
      </pc:sldChg>
      <pc:sldChg chg="del">
        <pc:chgData name="Sarah Stott" userId="755ffe20-65c8-4786-b7d9-de799788640b" providerId="ADAL" clId="{CCDBF4F4-DA5C-489F-B5B0-8AEEEA036813}" dt="2025-09-23T14:45:44.131" v="329" actId="47"/>
        <pc:sldMkLst>
          <pc:docMk/>
          <pc:sldMk cId="2096700837" sldId="270"/>
        </pc:sldMkLst>
      </pc:sldChg>
      <pc:sldChg chg="del">
        <pc:chgData name="Sarah Stott" userId="755ffe20-65c8-4786-b7d9-de799788640b" providerId="ADAL" clId="{CCDBF4F4-DA5C-489F-B5B0-8AEEEA036813}" dt="2025-09-23T14:45:35.384" v="324" actId="47"/>
        <pc:sldMkLst>
          <pc:docMk/>
          <pc:sldMk cId="789930673" sldId="275"/>
        </pc:sldMkLst>
      </pc:sldChg>
      <pc:sldChg chg="del">
        <pc:chgData name="Sarah Stott" userId="755ffe20-65c8-4786-b7d9-de799788640b" providerId="ADAL" clId="{CCDBF4F4-DA5C-489F-B5B0-8AEEEA036813}" dt="2025-09-23T14:45:31.387" v="320" actId="47"/>
        <pc:sldMkLst>
          <pc:docMk/>
          <pc:sldMk cId="4007885119" sldId="276"/>
        </pc:sldMkLst>
      </pc:sldChg>
      <pc:sldChg chg="del">
        <pc:chgData name="Sarah Stott" userId="755ffe20-65c8-4786-b7d9-de799788640b" providerId="ADAL" clId="{CCDBF4F4-DA5C-489F-B5B0-8AEEEA036813}" dt="2025-09-23T14:45:48.601" v="332" actId="47"/>
        <pc:sldMkLst>
          <pc:docMk/>
          <pc:sldMk cId="1532373293" sldId="280"/>
        </pc:sldMkLst>
      </pc:sldChg>
      <pc:sldChg chg="modSp mod">
        <pc:chgData name="Sarah Stott" userId="755ffe20-65c8-4786-b7d9-de799788640b" providerId="ADAL" clId="{CCDBF4F4-DA5C-489F-B5B0-8AEEEA036813}" dt="2025-09-18T17:34:37.640" v="278" actId="6549"/>
        <pc:sldMkLst>
          <pc:docMk/>
          <pc:sldMk cId="0" sldId="281"/>
        </pc:sldMkLst>
        <pc:spChg chg="mod">
          <ac:chgData name="Sarah Stott" userId="755ffe20-65c8-4786-b7d9-de799788640b" providerId="ADAL" clId="{CCDBF4F4-DA5C-489F-B5B0-8AEEEA036813}" dt="2025-09-18T17:34:37.640" v="278" actId="6549"/>
          <ac:spMkLst>
            <pc:docMk/>
            <pc:sldMk cId="0" sldId="281"/>
            <ac:spMk id="12290" creationId="{39B89638-A91F-74EF-ABE4-855FAD99FC74}"/>
          </ac:spMkLst>
        </pc:spChg>
        <pc:spChg chg="mod">
          <ac:chgData name="Sarah Stott" userId="755ffe20-65c8-4786-b7d9-de799788640b" providerId="ADAL" clId="{CCDBF4F4-DA5C-489F-B5B0-8AEEEA036813}" dt="2025-09-18T17:34:31.031" v="275" actId="1076"/>
          <ac:spMkLst>
            <pc:docMk/>
            <pc:sldMk cId="0" sldId="281"/>
            <ac:spMk id="12291" creationId="{D3BF5224-7080-AC2B-295D-66498026482E}"/>
          </ac:spMkLst>
        </pc:spChg>
        <pc:picChg chg="mod">
          <ac:chgData name="Sarah Stott" userId="755ffe20-65c8-4786-b7d9-de799788640b" providerId="ADAL" clId="{CCDBF4F4-DA5C-489F-B5B0-8AEEEA036813}" dt="2025-09-18T17:34:33.269" v="276" actId="1076"/>
          <ac:picMkLst>
            <pc:docMk/>
            <pc:sldMk cId="0" sldId="281"/>
            <ac:picMk id="12292" creationId="{50C336C2-0498-D596-8ABA-5A14C6A1DFD0}"/>
          </ac:picMkLst>
        </pc:picChg>
      </pc:sldChg>
      <pc:sldChg chg="del">
        <pc:chgData name="Sarah Stott" userId="755ffe20-65c8-4786-b7d9-de799788640b" providerId="ADAL" clId="{CCDBF4F4-DA5C-489F-B5B0-8AEEEA036813}" dt="2025-09-23T14:45:51.314" v="334" actId="47"/>
        <pc:sldMkLst>
          <pc:docMk/>
          <pc:sldMk cId="2777062193" sldId="282"/>
        </pc:sldMkLst>
      </pc:sldChg>
      <pc:sldChg chg="del">
        <pc:chgData name="Sarah Stott" userId="755ffe20-65c8-4786-b7d9-de799788640b" providerId="ADAL" clId="{CCDBF4F4-DA5C-489F-B5B0-8AEEEA036813}" dt="2025-09-23T14:45:52.216" v="335" actId="47"/>
        <pc:sldMkLst>
          <pc:docMk/>
          <pc:sldMk cId="2870936682" sldId="283"/>
        </pc:sldMkLst>
      </pc:sldChg>
      <pc:sldChg chg="del">
        <pc:chgData name="Sarah Stott" userId="755ffe20-65c8-4786-b7d9-de799788640b" providerId="ADAL" clId="{CCDBF4F4-DA5C-489F-B5B0-8AEEEA036813}" dt="2025-09-23T14:45:53.173" v="336" actId="47"/>
        <pc:sldMkLst>
          <pc:docMk/>
          <pc:sldMk cId="1543872339" sldId="284"/>
        </pc:sldMkLst>
      </pc:sldChg>
      <pc:sldChg chg="del">
        <pc:chgData name="Sarah Stott" userId="755ffe20-65c8-4786-b7d9-de799788640b" providerId="ADAL" clId="{CCDBF4F4-DA5C-489F-B5B0-8AEEEA036813}" dt="2025-09-23T14:45:54.024" v="337" actId="47"/>
        <pc:sldMkLst>
          <pc:docMk/>
          <pc:sldMk cId="379789053" sldId="285"/>
        </pc:sldMkLst>
      </pc:sldChg>
      <pc:sldChg chg="del">
        <pc:chgData name="Sarah Stott" userId="755ffe20-65c8-4786-b7d9-de799788640b" providerId="ADAL" clId="{CCDBF4F4-DA5C-489F-B5B0-8AEEEA036813}" dt="2025-09-23T14:45:55.008" v="338" actId="47"/>
        <pc:sldMkLst>
          <pc:docMk/>
          <pc:sldMk cId="1487086683" sldId="286"/>
        </pc:sldMkLst>
      </pc:sldChg>
      <pc:sldChg chg="del">
        <pc:chgData name="Sarah Stott" userId="755ffe20-65c8-4786-b7d9-de799788640b" providerId="ADAL" clId="{CCDBF4F4-DA5C-489F-B5B0-8AEEEA036813}" dt="2025-09-23T14:45:56.297" v="339" actId="47"/>
        <pc:sldMkLst>
          <pc:docMk/>
          <pc:sldMk cId="1399741532" sldId="287"/>
        </pc:sldMkLst>
      </pc:sldChg>
      <pc:sldChg chg="modSp mod">
        <pc:chgData name="Sarah Stott" userId="755ffe20-65c8-4786-b7d9-de799788640b" providerId="ADAL" clId="{CCDBF4F4-DA5C-489F-B5B0-8AEEEA036813}" dt="2025-09-23T14:41:35.055" v="283" actId="20577"/>
        <pc:sldMkLst>
          <pc:docMk/>
          <pc:sldMk cId="0" sldId="297"/>
        </pc:sldMkLst>
        <pc:spChg chg="mod">
          <ac:chgData name="Sarah Stott" userId="755ffe20-65c8-4786-b7d9-de799788640b" providerId="ADAL" clId="{CCDBF4F4-DA5C-489F-B5B0-8AEEEA036813}" dt="2025-09-23T14:41:35.055" v="283" actId="20577"/>
          <ac:spMkLst>
            <pc:docMk/>
            <pc:sldMk cId="0" sldId="297"/>
            <ac:spMk id="2" creationId="{F3ED1F62-3E9D-9263-B76A-92C8EBD3FF25}"/>
          </ac:spMkLst>
        </pc:spChg>
      </pc:sldChg>
      <pc:sldChg chg="delSp modSp mod">
        <pc:chgData name="Sarah Stott" userId="755ffe20-65c8-4786-b7d9-de799788640b" providerId="ADAL" clId="{CCDBF4F4-DA5C-489F-B5B0-8AEEEA036813}" dt="2025-09-23T14:40:09.864" v="281" actId="14100"/>
        <pc:sldMkLst>
          <pc:docMk/>
          <pc:sldMk cId="0" sldId="332"/>
        </pc:sldMkLst>
        <pc:spChg chg="del">
          <ac:chgData name="Sarah Stott" userId="755ffe20-65c8-4786-b7d9-de799788640b" providerId="ADAL" clId="{CCDBF4F4-DA5C-489F-B5B0-8AEEEA036813}" dt="2025-09-23T14:39:54.184" v="279" actId="478"/>
          <ac:spMkLst>
            <pc:docMk/>
            <pc:sldMk cId="0" sldId="332"/>
            <ac:spMk id="5" creationId="{C0A2F871-23F2-4B75-D97B-F3ADBF6521C1}"/>
          </ac:spMkLst>
        </pc:spChg>
        <pc:picChg chg="mod">
          <ac:chgData name="Sarah Stott" userId="755ffe20-65c8-4786-b7d9-de799788640b" providerId="ADAL" clId="{CCDBF4F4-DA5C-489F-B5B0-8AEEEA036813}" dt="2025-09-23T14:40:09.864" v="281" actId="14100"/>
          <ac:picMkLst>
            <pc:docMk/>
            <pc:sldMk cId="0" sldId="332"/>
            <ac:picMk id="3" creationId="{FC25031B-E9D5-04F9-CD86-8ED41B580908}"/>
          </ac:picMkLst>
        </pc:picChg>
      </pc:sldChg>
      <pc:sldChg chg="modSp mod">
        <pc:chgData name="Sarah Stott" userId="755ffe20-65c8-4786-b7d9-de799788640b" providerId="ADAL" clId="{CCDBF4F4-DA5C-489F-B5B0-8AEEEA036813}" dt="2025-09-18T17:30:37.799" v="112" actId="14100"/>
        <pc:sldMkLst>
          <pc:docMk/>
          <pc:sldMk cId="0" sldId="333"/>
        </pc:sldMkLst>
        <pc:spChg chg="mod">
          <ac:chgData name="Sarah Stott" userId="755ffe20-65c8-4786-b7d9-de799788640b" providerId="ADAL" clId="{CCDBF4F4-DA5C-489F-B5B0-8AEEEA036813}" dt="2025-09-18T17:30:03.610" v="103" actId="115"/>
          <ac:spMkLst>
            <pc:docMk/>
            <pc:sldMk cId="0" sldId="333"/>
            <ac:spMk id="5122" creationId="{352475A4-EADF-38B5-5141-7844E7CE8934}"/>
          </ac:spMkLst>
        </pc:spChg>
        <pc:spChg chg="mod">
          <ac:chgData name="Sarah Stott" userId="755ffe20-65c8-4786-b7d9-de799788640b" providerId="ADAL" clId="{CCDBF4F4-DA5C-489F-B5B0-8AEEEA036813}" dt="2025-09-18T17:30:15.186" v="106" actId="20577"/>
          <ac:spMkLst>
            <pc:docMk/>
            <pc:sldMk cId="0" sldId="333"/>
            <ac:spMk id="6147" creationId="{11E7DEAD-5768-1E40-3902-7956A620AA03}"/>
          </ac:spMkLst>
        </pc:spChg>
        <pc:picChg chg="mod">
          <ac:chgData name="Sarah Stott" userId="755ffe20-65c8-4786-b7d9-de799788640b" providerId="ADAL" clId="{CCDBF4F4-DA5C-489F-B5B0-8AEEEA036813}" dt="2025-09-18T17:30:37.799" v="112" actId="14100"/>
          <ac:picMkLst>
            <pc:docMk/>
            <pc:sldMk cId="0" sldId="333"/>
            <ac:picMk id="5125" creationId="{66BDEED3-28E7-D843-9ADE-3C73FE5962CC}"/>
          </ac:picMkLst>
        </pc:picChg>
        <pc:picChg chg="mod">
          <ac:chgData name="Sarah Stott" userId="755ffe20-65c8-4786-b7d9-de799788640b" providerId="ADAL" clId="{CCDBF4F4-DA5C-489F-B5B0-8AEEEA036813}" dt="2025-09-18T17:30:26.150" v="109" actId="14100"/>
          <ac:picMkLst>
            <pc:docMk/>
            <pc:sldMk cId="0" sldId="333"/>
            <ac:picMk id="5126" creationId="{56E04D19-0E8D-E229-E017-C4C67DC765BC}"/>
          </ac:picMkLst>
        </pc:picChg>
        <pc:picChg chg="mod">
          <ac:chgData name="Sarah Stott" userId="755ffe20-65c8-4786-b7d9-de799788640b" providerId="ADAL" clId="{CCDBF4F4-DA5C-489F-B5B0-8AEEEA036813}" dt="2025-09-18T17:30:21.541" v="107" actId="1076"/>
          <ac:picMkLst>
            <pc:docMk/>
            <pc:sldMk cId="0" sldId="333"/>
            <ac:picMk id="5127" creationId="{6228B5A7-546B-F78C-2ED2-6206FA0E6659}"/>
          </ac:picMkLst>
        </pc:picChg>
      </pc:sldChg>
      <pc:sldChg chg="modSp mod">
        <pc:chgData name="Sarah Stott" userId="755ffe20-65c8-4786-b7d9-de799788640b" providerId="ADAL" clId="{CCDBF4F4-DA5C-489F-B5B0-8AEEEA036813}" dt="2025-09-18T17:28:16.748" v="19" actId="20577"/>
        <pc:sldMkLst>
          <pc:docMk/>
          <pc:sldMk cId="0" sldId="351"/>
        </pc:sldMkLst>
        <pc:spChg chg="mod">
          <ac:chgData name="Sarah Stott" userId="755ffe20-65c8-4786-b7d9-de799788640b" providerId="ADAL" clId="{CCDBF4F4-DA5C-489F-B5B0-8AEEEA036813}" dt="2025-09-18T17:28:16.748" v="19" actId="20577"/>
          <ac:spMkLst>
            <pc:docMk/>
            <pc:sldMk cId="0" sldId="351"/>
            <ac:spMk id="3076" creationId="{D65F6257-9E84-88FD-326B-9D2D1B5A43B7}"/>
          </ac:spMkLst>
        </pc:spChg>
      </pc:sldChg>
      <pc:sldChg chg="del">
        <pc:chgData name="Sarah Stott" userId="755ffe20-65c8-4786-b7d9-de799788640b" providerId="ADAL" clId="{CCDBF4F4-DA5C-489F-B5B0-8AEEEA036813}" dt="2025-09-23T14:43:23.403" v="301" actId="47"/>
        <pc:sldMkLst>
          <pc:docMk/>
          <pc:sldMk cId="0" sldId="378"/>
        </pc:sldMkLst>
      </pc:sldChg>
      <pc:sldChg chg="addSp delSp modSp mod">
        <pc:chgData name="Sarah Stott" userId="755ffe20-65c8-4786-b7d9-de799788640b" providerId="ADAL" clId="{CCDBF4F4-DA5C-489F-B5B0-8AEEEA036813}" dt="2025-09-23T14:43:07.208" v="299" actId="14100"/>
        <pc:sldMkLst>
          <pc:docMk/>
          <pc:sldMk cId="0" sldId="379"/>
        </pc:sldMkLst>
        <pc:spChg chg="mod">
          <ac:chgData name="Sarah Stott" userId="755ffe20-65c8-4786-b7d9-de799788640b" providerId="ADAL" clId="{CCDBF4F4-DA5C-489F-B5B0-8AEEEA036813}" dt="2025-09-23T14:42:12.609" v="293" actId="20577"/>
          <ac:spMkLst>
            <pc:docMk/>
            <pc:sldMk cId="0" sldId="379"/>
            <ac:spMk id="13314" creationId="{4EA0EC63-47D7-8089-2534-B2B42E70C2F2}"/>
          </ac:spMkLst>
        </pc:spChg>
        <pc:picChg chg="add mod">
          <ac:chgData name="Sarah Stott" userId="755ffe20-65c8-4786-b7d9-de799788640b" providerId="ADAL" clId="{CCDBF4F4-DA5C-489F-B5B0-8AEEEA036813}" dt="2025-09-23T14:43:07.208" v="299" actId="14100"/>
          <ac:picMkLst>
            <pc:docMk/>
            <pc:sldMk cId="0" sldId="379"/>
            <ac:picMk id="3" creationId="{5C2C8EA2-1451-2D95-7B59-1DB903D15D47}"/>
          </ac:picMkLst>
        </pc:picChg>
        <pc:picChg chg="del">
          <ac:chgData name="Sarah Stott" userId="755ffe20-65c8-4786-b7d9-de799788640b" providerId="ADAL" clId="{CCDBF4F4-DA5C-489F-B5B0-8AEEEA036813}" dt="2025-09-23T14:42:14.737" v="294" actId="478"/>
          <ac:picMkLst>
            <pc:docMk/>
            <pc:sldMk cId="0" sldId="379"/>
            <ac:picMk id="4" creationId="{5AB909EC-5A25-4308-D0CF-7920B863AFF5}"/>
          </ac:picMkLst>
        </pc:picChg>
      </pc:sldChg>
      <pc:sldChg chg="del">
        <pc:chgData name="Sarah Stott" userId="755ffe20-65c8-4786-b7d9-de799788640b" providerId="ADAL" clId="{CCDBF4F4-DA5C-489F-B5B0-8AEEEA036813}" dt="2025-09-23T14:44:21.374" v="304" actId="47"/>
        <pc:sldMkLst>
          <pc:docMk/>
          <pc:sldMk cId="0" sldId="384"/>
        </pc:sldMkLst>
      </pc:sldChg>
      <pc:sldChg chg="delSp modSp mod">
        <pc:chgData name="Sarah Stott" userId="755ffe20-65c8-4786-b7d9-de799788640b" providerId="ADAL" clId="{CCDBF4F4-DA5C-489F-B5B0-8AEEEA036813}" dt="2025-09-23T14:44:54.307" v="312" actId="1076"/>
        <pc:sldMkLst>
          <pc:docMk/>
          <pc:sldMk cId="0" sldId="387"/>
        </pc:sldMkLst>
        <pc:spChg chg="del">
          <ac:chgData name="Sarah Stott" userId="755ffe20-65c8-4786-b7d9-de799788640b" providerId="ADAL" clId="{CCDBF4F4-DA5C-489F-B5B0-8AEEEA036813}" dt="2025-09-23T14:44:45.212" v="309" actId="478"/>
          <ac:spMkLst>
            <pc:docMk/>
            <pc:sldMk cId="0" sldId="387"/>
            <ac:spMk id="3" creationId="{661B8302-3E71-4F5C-5D66-4107C3A2AB5E}"/>
          </ac:spMkLst>
        </pc:spChg>
        <pc:spChg chg="del">
          <ac:chgData name="Sarah Stott" userId="755ffe20-65c8-4786-b7d9-de799788640b" providerId="ADAL" clId="{CCDBF4F4-DA5C-489F-B5B0-8AEEEA036813}" dt="2025-09-23T14:44:48.774" v="310" actId="478"/>
          <ac:spMkLst>
            <pc:docMk/>
            <pc:sldMk cId="0" sldId="387"/>
            <ac:spMk id="5" creationId="{A257CCFF-749C-0BFC-C322-83AE5D650743}"/>
          </ac:spMkLst>
        </pc:spChg>
        <pc:spChg chg="mod">
          <ac:chgData name="Sarah Stott" userId="755ffe20-65c8-4786-b7d9-de799788640b" providerId="ADAL" clId="{CCDBF4F4-DA5C-489F-B5B0-8AEEEA036813}" dt="2025-09-23T14:44:54.307" v="312" actId="1076"/>
          <ac:spMkLst>
            <pc:docMk/>
            <pc:sldMk cId="0" sldId="387"/>
            <ac:spMk id="18434" creationId="{86DA52A5-C2BB-C9B3-DFBC-2B56AA517040}"/>
          </ac:spMkLst>
        </pc:spChg>
        <pc:spChg chg="mod">
          <ac:chgData name="Sarah Stott" userId="755ffe20-65c8-4786-b7d9-de799788640b" providerId="ADAL" clId="{CCDBF4F4-DA5C-489F-B5B0-8AEEEA036813}" dt="2025-09-23T14:44:51.522" v="311" actId="1076"/>
          <ac:spMkLst>
            <pc:docMk/>
            <pc:sldMk cId="0" sldId="387"/>
            <ac:spMk id="18435" creationId="{4B42DA01-AC04-A665-0EC2-061A1D112A04}"/>
          </ac:spMkLst>
        </pc:spChg>
        <pc:picChg chg="del">
          <ac:chgData name="Sarah Stott" userId="755ffe20-65c8-4786-b7d9-de799788640b" providerId="ADAL" clId="{CCDBF4F4-DA5C-489F-B5B0-8AEEEA036813}" dt="2025-09-23T14:44:43.488" v="308" actId="478"/>
          <ac:picMkLst>
            <pc:docMk/>
            <pc:sldMk cId="0" sldId="387"/>
            <ac:picMk id="18436" creationId="{362BDE91-85E3-7E6A-68B3-6826CFBFA105}"/>
          </ac:picMkLst>
        </pc:picChg>
      </pc:sldChg>
      <pc:sldChg chg="del">
        <pc:chgData name="Sarah Stott" userId="755ffe20-65c8-4786-b7d9-de799788640b" providerId="ADAL" clId="{CCDBF4F4-DA5C-489F-B5B0-8AEEEA036813}" dt="2025-09-23T14:44:59.981" v="313" actId="47"/>
        <pc:sldMkLst>
          <pc:docMk/>
          <pc:sldMk cId="0" sldId="388"/>
        </pc:sldMkLst>
      </pc:sldChg>
      <pc:sldChg chg="del">
        <pc:chgData name="Sarah Stott" userId="755ffe20-65c8-4786-b7d9-de799788640b" providerId="ADAL" clId="{CCDBF4F4-DA5C-489F-B5B0-8AEEEA036813}" dt="2025-09-23T14:45:03.154" v="314" actId="47"/>
        <pc:sldMkLst>
          <pc:docMk/>
          <pc:sldMk cId="718827263" sldId="389"/>
        </pc:sldMkLst>
      </pc:sldChg>
      <pc:sldChg chg="del">
        <pc:chgData name="Sarah Stott" userId="755ffe20-65c8-4786-b7d9-de799788640b" providerId="ADAL" clId="{CCDBF4F4-DA5C-489F-B5B0-8AEEEA036813}" dt="2025-09-23T14:43:20.239" v="300" actId="47"/>
        <pc:sldMkLst>
          <pc:docMk/>
          <pc:sldMk cId="1520224660" sldId="394"/>
        </pc:sldMkLst>
      </pc:sldChg>
      <pc:sldChg chg="del">
        <pc:chgData name="Sarah Stott" userId="755ffe20-65c8-4786-b7d9-de799788640b" providerId="ADAL" clId="{CCDBF4F4-DA5C-489F-B5B0-8AEEEA036813}" dt="2025-09-23T14:43:28.906" v="303" actId="47"/>
        <pc:sldMkLst>
          <pc:docMk/>
          <pc:sldMk cId="1325914928" sldId="397"/>
        </pc:sldMkLst>
      </pc:sldChg>
      <pc:sldChg chg="del">
        <pc:chgData name="Sarah Stott" userId="755ffe20-65c8-4786-b7d9-de799788640b" providerId="ADAL" clId="{CCDBF4F4-DA5C-489F-B5B0-8AEEEA036813}" dt="2025-09-23T14:45:18.775" v="315" actId="47"/>
        <pc:sldMkLst>
          <pc:docMk/>
          <pc:sldMk cId="3458796610" sldId="398"/>
        </pc:sldMkLst>
      </pc:sldChg>
      <pc:sldChg chg="del">
        <pc:chgData name="Sarah Stott" userId="755ffe20-65c8-4786-b7d9-de799788640b" providerId="ADAL" clId="{CCDBF4F4-DA5C-489F-B5B0-8AEEEA036813}" dt="2025-09-18T17:30:54.811" v="113" actId="47"/>
        <pc:sldMkLst>
          <pc:docMk/>
          <pc:sldMk cId="2462010318" sldId="403"/>
        </pc:sldMkLst>
      </pc:sldChg>
      <pc:sldChg chg="del">
        <pc:chgData name="Sarah Stott" userId="755ffe20-65c8-4786-b7d9-de799788640b" providerId="ADAL" clId="{CCDBF4F4-DA5C-489F-B5B0-8AEEEA036813}" dt="2025-09-23T14:43:25.231" v="302" actId="47"/>
        <pc:sldMkLst>
          <pc:docMk/>
          <pc:sldMk cId="2674526999" sldId="406"/>
        </pc:sldMkLst>
      </pc:sldChg>
      <pc:sldChg chg="del">
        <pc:chgData name="Sarah Stott" userId="755ffe20-65c8-4786-b7d9-de799788640b" providerId="ADAL" clId="{CCDBF4F4-DA5C-489F-B5B0-8AEEEA036813}" dt="2025-09-23T14:44:24.459" v="305" actId="47"/>
        <pc:sldMkLst>
          <pc:docMk/>
          <pc:sldMk cId="3682191253" sldId="407"/>
        </pc:sldMkLst>
      </pc:sldChg>
      <pc:sldChg chg="del">
        <pc:chgData name="Sarah Stott" userId="755ffe20-65c8-4786-b7d9-de799788640b" providerId="ADAL" clId="{CCDBF4F4-DA5C-489F-B5B0-8AEEEA036813}" dt="2025-09-23T14:44:26.620" v="306" actId="47"/>
        <pc:sldMkLst>
          <pc:docMk/>
          <pc:sldMk cId="4036738860" sldId="408"/>
        </pc:sldMkLst>
      </pc:sldChg>
      <pc:sldChg chg="del">
        <pc:chgData name="Sarah Stott" userId="755ffe20-65c8-4786-b7d9-de799788640b" providerId="ADAL" clId="{CCDBF4F4-DA5C-489F-B5B0-8AEEEA036813}" dt="2025-09-23T14:45:45.545" v="330" actId="47"/>
        <pc:sldMkLst>
          <pc:docMk/>
          <pc:sldMk cId="1662911108" sldId="409"/>
        </pc:sldMkLst>
      </pc:sldChg>
      <pc:sldChg chg="del">
        <pc:chgData name="Sarah Stott" userId="755ffe20-65c8-4786-b7d9-de799788640b" providerId="ADAL" clId="{CCDBF4F4-DA5C-489F-B5B0-8AEEEA036813}" dt="2025-09-23T14:45:47.081" v="331" actId="47"/>
        <pc:sldMkLst>
          <pc:docMk/>
          <pc:sldMk cId="3805741934" sldId="410"/>
        </pc:sldMkLst>
      </pc:sldChg>
      <pc:sldChg chg="del">
        <pc:chgData name="Sarah Stott" userId="755ffe20-65c8-4786-b7d9-de799788640b" providerId="ADAL" clId="{CCDBF4F4-DA5C-489F-B5B0-8AEEEA036813}" dt="2025-09-23T14:45:50.452" v="333" actId="47"/>
        <pc:sldMkLst>
          <pc:docMk/>
          <pc:sldMk cId="2709410846" sldId="4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E6F8D8-EF7D-EE3A-506A-274AF383FCFD}"/>
              </a:ext>
            </a:extLst>
          </p:cNvPr>
          <p:cNvSpPr>
            <a:spLocks noGrp="1"/>
          </p:cNvSpPr>
          <p:nvPr>
            <p:ph type="hdr" sz="quarter"/>
          </p:nvPr>
        </p:nvSpPr>
        <p:spPr>
          <a:xfrm>
            <a:off x="0" y="0"/>
            <a:ext cx="2947988" cy="496888"/>
          </a:xfrm>
          <a:prstGeom prst="rect">
            <a:avLst/>
          </a:prstGeom>
        </p:spPr>
        <p:txBody>
          <a:bodyPr vert="horz" lIns="91065" tIns="45533" rIns="91065" bIns="45533"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B3DE68E2-FA65-AF91-3041-72C24D77A04B}"/>
              </a:ext>
            </a:extLst>
          </p:cNvPr>
          <p:cNvSpPr>
            <a:spLocks noGrp="1"/>
          </p:cNvSpPr>
          <p:nvPr>
            <p:ph type="dt" idx="1"/>
          </p:nvPr>
        </p:nvSpPr>
        <p:spPr>
          <a:xfrm>
            <a:off x="3856038" y="0"/>
            <a:ext cx="2947987" cy="496888"/>
          </a:xfrm>
          <a:prstGeom prst="rect">
            <a:avLst/>
          </a:prstGeom>
        </p:spPr>
        <p:txBody>
          <a:bodyPr vert="horz" lIns="91065" tIns="45533" rIns="91065" bIns="45533" rtlCol="0"/>
          <a:lstStyle>
            <a:lvl1pPr algn="r" eaLnBrk="1" fontAlgn="auto" hangingPunct="1">
              <a:spcBef>
                <a:spcPts val="0"/>
              </a:spcBef>
              <a:spcAft>
                <a:spcPts val="0"/>
              </a:spcAft>
              <a:defRPr sz="1200">
                <a:latin typeface="+mn-lt"/>
                <a:cs typeface="+mn-cs"/>
              </a:defRPr>
            </a:lvl1pPr>
          </a:lstStyle>
          <a:p>
            <a:pPr>
              <a:defRPr/>
            </a:pPr>
            <a:fld id="{90A2A0A6-C17B-4990-A2FF-D76FD68A8D67}" type="datetimeFigureOut">
              <a:rPr lang="en-GB"/>
              <a:pPr>
                <a:defRPr/>
              </a:pPr>
              <a:t>23/09/2025</a:t>
            </a:fld>
            <a:endParaRPr lang="en-GB"/>
          </a:p>
        </p:txBody>
      </p:sp>
      <p:sp>
        <p:nvSpPr>
          <p:cNvPr id="4" name="Slide Image Placeholder 3">
            <a:extLst>
              <a:ext uri="{FF2B5EF4-FFF2-40B4-BE49-F238E27FC236}">
                <a16:creationId xmlns:a16="http://schemas.microsoft.com/office/drawing/2014/main" id="{011E90ED-1A81-EDA3-AF91-F09ECDFEF7A5}"/>
              </a:ext>
            </a:extLst>
          </p:cNvPr>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1065" tIns="45533" rIns="91065" bIns="45533" rtlCol="0" anchor="ctr"/>
          <a:lstStyle/>
          <a:p>
            <a:pPr lvl="0"/>
            <a:endParaRPr lang="en-GB" noProof="0"/>
          </a:p>
        </p:txBody>
      </p:sp>
      <p:sp>
        <p:nvSpPr>
          <p:cNvPr id="5" name="Notes Placeholder 4">
            <a:extLst>
              <a:ext uri="{FF2B5EF4-FFF2-40B4-BE49-F238E27FC236}">
                <a16:creationId xmlns:a16="http://schemas.microsoft.com/office/drawing/2014/main" id="{AD3BBD44-EB03-5187-D789-584F59098EF1}"/>
              </a:ext>
            </a:extLst>
          </p:cNvPr>
          <p:cNvSpPr>
            <a:spLocks noGrp="1"/>
          </p:cNvSpPr>
          <p:nvPr>
            <p:ph type="body" sz="quarter" idx="3"/>
          </p:nvPr>
        </p:nvSpPr>
        <p:spPr>
          <a:xfrm>
            <a:off x="681038" y="4721225"/>
            <a:ext cx="5445125" cy="4473575"/>
          </a:xfrm>
          <a:prstGeom prst="rect">
            <a:avLst/>
          </a:prstGeom>
        </p:spPr>
        <p:txBody>
          <a:bodyPr vert="horz" lIns="91065" tIns="45533" rIns="91065" bIns="4553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3C5CFCB1-C33D-00FA-26CD-452C3CE98FFC}"/>
              </a:ext>
            </a:extLst>
          </p:cNvPr>
          <p:cNvSpPr>
            <a:spLocks noGrp="1"/>
          </p:cNvSpPr>
          <p:nvPr>
            <p:ph type="ftr" sz="quarter" idx="4"/>
          </p:nvPr>
        </p:nvSpPr>
        <p:spPr>
          <a:xfrm>
            <a:off x="0" y="9440863"/>
            <a:ext cx="2947988" cy="496887"/>
          </a:xfrm>
          <a:prstGeom prst="rect">
            <a:avLst/>
          </a:prstGeom>
        </p:spPr>
        <p:txBody>
          <a:bodyPr vert="horz" lIns="91065" tIns="45533" rIns="91065" bIns="45533"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89B3BC04-AB6A-92D3-420D-5BE999B17BDB}"/>
              </a:ext>
            </a:extLst>
          </p:cNvPr>
          <p:cNvSpPr>
            <a:spLocks noGrp="1"/>
          </p:cNvSpPr>
          <p:nvPr>
            <p:ph type="sldNum" sz="quarter" idx="5"/>
          </p:nvPr>
        </p:nvSpPr>
        <p:spPr>
          <a:xfrm>
            <a:off x="3856038" y="9440863"/>
            <a:ext cx="2947987" cy="496887"/>
          </a:xfrm>
          <a:prstGeom prst="rect">
            <a:avLst/>
          </a:prstGeom>
        </p:spPr>
        <p:txBody>
          <a:bodyPr vert="horz" wrap="square" lIns="91065" tIns="45533" rIns="91065" bIns="45533" numCol="1" anchor="b" anchorCtr="0" compatLnSpc="1">
            <a:prstTxWarp prst="textNoShape">
              <a:avLst/>
            </a:prstTxWarp>
          </a:bodyPr>
          <a:lstStyle>
            <a:lvl1pPr algn="r" eaLnBrk="1" hangingPunct="1">
              <a:defRPr sz="1200">
                <a:latin typeface="Calibri" panose="020F0502020204030204" pitchFamily="34" charset="0"/>
              </a:defRPr>
            </a:lvl1pPr>
          </a:lstStyle>
          <a:p>
            <a:fld id="{2DA626A4-A724-4322-B97B-F66E04CEC46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A53C393-8C99-A415-1114-A4E100055C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1C4A1AB-EB8F-48DC-88AD-D2E5C79754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6148" name="Slide Number Placeholder 3">
            <a:extLst>
              <a:ext uri="{FF2B5EF4-FFF2-40B4-BE49-F238E27FC236}">
                <a16:creationId xmlns:a16="http://schemas.microsoft.com/office/drawing/2014/main" id="{B4A4F07C-D1C9-B838-9589-E178CD2D1D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86D43F-23D9-4AAE-A2E6-EE629688EB62}" type="slidenum">
              <a:rPr lang="en-GB" altLang="en-US"/>
              <a:pPr>
                <a:spcBef>
                  <a:spcPct val="0"/>
                </a:spcBef>
              </a:pPr>
              <a:t>3</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893C29C-2B57-8EC3-30A5-A35E31C24159}"/>
              </a:ext>
            </a:extLst>
          </p:cNvPr>
          <p:cNvSpPr>
            <a:spLocks noGrp="1"/>
          </p:cNvSpPr>
          <p:nvPr>
            <p:ph type="dt" sz="half" idx="10"/>
          </p:nvPr>
        </p:nvSpPr>
        <p:spPr/>
        <p:txBody>
          <a:bodyPr/>
          <a:lstStyle>
            <a:lvl1pPr>
              <a:defRPr/>
            </a:lvl1pPr>
          </a:lstStyle>
          <a:p>
            <a:pPr>
              <a:defRPr/>
            </a:pPr>
            <a:fld id="{E306A479-B39B-4594-B0A8-AB3AE6F5F468}" type="datetimeFigureOut">
              <a:rPr lang="en-GB"/>
              <a:pPr>
                <a:defRPr/>
              </a:pPr>
              <a:t>23/09/2025</a:t>
            </a:fld>
            <a:endParaRPr lang="en-GB"/>
          </a:p>
        </p:txBody>
      </p:sp>
      <p:sp>
        <p:nvSpPr>
          <p:cNvPr id="5" name="Footer Placeholder 4">
            <a:extLst>
              <a:ext uri="{FF2B5EF4-FFF2-40B4-BE49-F238E27FC236}">
                <a16:creationId xmlns:a16="http://schemas.microsoft.com/office/drawing/2014/main" id="{82711E88-DB79-9B94-3282-09742AF2BEE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9EFDC8E-3D63-C581-3B5A-F0D059DC5E7D}"/>
              </a:ext>
            </a:extLst>
          </p:cNvPr>
          <p:cNvSpPr>
            <a:spLocks noGrp="1"/>
          </p:cNvSpPr>
          <p:nvPr>
            <p:ph type="sldNum" sz="quarter" idx="12"/>
          </p:nvPr>
        </p:nvSpPr>
        <p:spPr/>
        <p:txBody>
          <a:bodyPr/>
          <a:lstStyle>
            <a:lvl1pPr>
              <a:defRPr/>
            </a:lvl1pPr>
          </a:lstStyle>
          <a:p>
            <a:fld id="{641EA5ED-8E9A-4BE7-992E-1DDAC6F62EC4}" type="slidenum">
              <a:rPr lang="en-GB" altLang="en-US"/>
              <a:pPr/>
              <a:t>‹#›</a:t>
            </a:fld>
            <a:endParaRPr lang="en-GB" altLang="en-US"/>
          </a:p>
        </p:txBody>
      </p:sp>
    </p:spTree>
    <p:extLst>
      <p:ext uri="{BB962C8B-B14F-4D97-AF65-F5344CB8AC3E}">
        <p14:creationId xmlns:p14="http://schemas.microsoft.com/office/powerpoint/2010/main" val="2460728069"/>
      </p:ext>
    </p:extLst>
  </p:cSld>
  <p:clrMapOvr>
    <a:masterClrMapping/>
  </p:clrMapOvr>
  <p:transition spd="slow" advClick="0" advTm="3000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1845CA-6271-DF16-799A-19FFE772A3CD}"/>
              </a:ext>
            </a:extLst>
          </p:cNvPr>
          <p:cNvSpPr>
            <a:spLocks noGrp="1"/>
          </p:cNvSpPr>
          <p:nvPr>
            <p:ph type="dt" sz="half" idx="10"/>
          </p:nvPr>
        </p:nvSpPr>
        <p:spPr/>
        <p:txBody>
          <a:bodyPr/>
          <a:lstStyle>
            <a:lvl1pPr>
              <a:defRPr/>
            </a:lvl1pPr>
          </a:lstStyle>
          <a:p>
            <a:pPr>
              <a:defRPr/>
            </a:pPr>
            <a:fld id="{0FD6FEAC-409F-4F48-A558-19A7E3ED1F42}" type="datetimeFigureOut">
              <a:rPr lang="en-GB"/>
              <a:pPr>
                <a:defRPr/>
              </a:pPr>
              <a:t>23/09/2025</a:t>
            </a:fld>
            <a:endParaRPr lang="en-GB"/>
          </a:p>
        </p:txBody>
      </p:sp>
      <p:sp>
        <p:nvSpPr>
          <p:cNvPr id="5" name="Footer Placeholder 4">
            <a:extLst>
              <a:ext uri="{FF2B5EF4-FFF2-40B4-BE49-F238E27FC236}">
                <a16:creationId xmlns:a16="http://schemas.microsoft.com/office/drawing/2014/main" id="{CCB35623-390D-F0C2-6CBB-6AF0D611A05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FECE5DC-A9F4-C9E3-EE5A-1A2F8717F130}"/>
              </a:ext>
            </a:extLst>
          </p:cNvPr>
          <p:cNvSpPr>
            <a:spLocks noGrp="1"/>
          </p:cNvSpPr>
          <p:nvPr>
            <p:ph type="sldNum" sz="quarter" idx="12"/>
          </p:nvPr>
        </p:nvSpPr>
        <p:spPr/>
        <p:txBody>
          <a:bodyPr/>
          <a:lstStyle>
            <a:lvl1pPr>
              <a:defRPr/>
            </a:lvl1pPr>
          </a:lstStyle>
          <a:p>
            <a:fld id="{92B27A91-70B0-48CB-A28D-8E620BE8A6F5}" type="slidenum">
              <a:rPr lang="en-GB" altLang="en-US"/>
              <a:pPr/>
              <a:t>‹#›</a:t>
            </a:fld>
            <a:endParaRPr lang="en-GB" altLang="en-US"/>
          </a:p>
        </p:txBody>
      </p:sp>
    </p:spTree>
    <p:extLst>
      <p:ext uri="{BB962C8B-B14F-4D97-AF65-F5344CB8AC3E}">
        <p14:creationId xmlns:p14="http://schemas.microsoft.com/office/powerpoint/2010/main" val="4286716956"/>
      </p:ext>
    </p:extLst>
  </p:cSld>
  <p:clrMapOvr>
    <a:masterClrMapping/>
  </p:clrMapOvr>
  <p:transition spd="slow" advClick="0" advTm="3000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907A29-4070-3CBD-82E1-0FBDF4D607F0}"/>
              </a:ext>
            </a:extLst>
          </p:cNvPr>
          <p:cNvSpPr>
            <a:spLocks noGrp="1"/>
          </p:cNvSpPr>
          <p:nvPr>
            <p:ph type="dt" sz="half" idx="10"/>
          </p:nvPr>
        </p:nvSpPr>
        <p:spPr/>
        <p:txBody>
          <a:bodyPr/>
          <a:lstStyle>
            <a:lvl1pPr>
              <a:defRPr/>
            </a:lvl1pPr>
          </a:lstStyle>
          <a:p>
            <a:pPr>
              <a:defRPr/>
            </a:pPr>
            <a:fld id="{B256570A-A9C5-4F06-84C4-8C98CB2C00DB}" type="datetimeFigureOut">
              <a:rPr lang="en-GB"/>
              <a:pPr>
                <a:defRPr/>
              </a:pPr>
              <a:t>23/09/2025</a:t>
            </a:fld>
            <a:endParaRPr lang="en-GB"/>
          </a:p>
        </p:txBody>
      </p:sp>
      <p:sp>
        <p:nvSpPr>
          <p:cNvPr id="5" name="Footer Placeholder 4">
            <a:extLst>
              <a:ext uri="{FF2B5EF4-FFF2-40B4-BE49-F238E27FC236}">
                <a16:creationId xmlns:a16="http://schemas.microsoft.com/office/drawing/2014/main" id="{968DB8D4-74A6-1F85-B4A1-25649B55C13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EA54663-59B1-0509-ABCB-0A39592C60C5}"/>
              </a:ext>
            </a:extLst>
          </p:cNvPr>
          <p:cNvSpPr>
            <a:spLocks noGrp="1"/>
          </p:cNvSpPr>
          <p:nvPr>
            <p:ph type="sldNum" sz="quarter" idx="12"/>
          </p:nvPr>
        </p:nvSpPr>
        <p:spPr/>
        <p:txBody>
          <a:bodyPr/>
          <a:lstStyle>
            <a:lvl1pPr>
              <a:defRPr/>
            </a:lvl1pPr>
          </a:lstStyle>
          <a:p>
            <a:fld id="{E5C2E42A-8581-4858-8AA8-4A9CD74116D1}" type="slidenum">
              <a:rPr lang="en-GB" altLang="en-US"/>
              <a:pPr/>
              <a:t>‹#›</a:t>
            </a:fld>
            <a:endParaRPr lang="en-GB" altLang="en-US"/>
          </a:p>
        </p:txBody>
      </p:sp>
    </p:spTree>
    <p:extLst>
      <p:ext uri="{BB962C8B-B14F-4D97-AF65-F5344CB8AC3E}">
        <p14:creationId xmlns:p14="http://schemas.microsoft.com/office/powerpoint/2010/main" val="3954471671"/>
      </p:ext>
    </p:extLst>
  </p:cSld>
  <p:clrMapOvr>
    <a:masterClrMapping/>
  </p:clrMapOvr>
  <p:transition spd="slow" advClick="0" advTm="3000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320F7A-1A3D-4661-EC7B-5E552A811475}"/>
              </a:ext>
            </a:extLst>
          </p:cNvPr>
          <p:cNvSpPr>
            <a:spLocks noGrp="1"/>
          </p:cNvSpPr>
          <p:nvPr>
            <p:ph type="dt" sz="half" idx="10"/>
          </p:nvPr>
        </p:nvSpPr>
        <p:spPr/>
        <p:txBody>
          <a:bodyPr/>
          <a:lstStyle>
            <a:lvl1pPr>
              <a:defRPr/>
            </a:lvl1pPr>
          </a:lstStyle>
          <a:p>
            <a:pPr>
              <a:defRPr/>
            </a:pPr>
            <a:fld id="{A9D0B4A2-4371-4FC3-BD5A-421AC3F40E3D}" type="datetimeFigureOut">
              <a:rPr lang="en-GB"/>
              <a:pPr>
                <a:defRPr/>
              </a:pPr>
              <a:t>23/09/2025</a:t>
            </a:fld>
            <a:endParaRPr lang="en-GB"/>
          </a:p>
        </p:txBody>
      </p:sp>
      <p:sp>
        <p:nvSpPr>
          <p:cNvPr id="5" name="Footer Placeholder 4">
            <a:extLst>
              <a:ext uri="{FF2B5EF4-FFF2-40B4-BE49-F238E27FC236}">
                <a16:creationId xmlns:a16="http://schemas.microsoft.com/office/drawing/2014/main" id="{C98D26EB-32B4-3F2D-8B0F-8960C1B9EE3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EC0FF30-59B1-6913-F933-539C7D4D1E35}"/>
              </a:ext>
            </a:extLst>
          </p:cNvPr>
          <p:cNvSpPr>
            <a:spLocks noGrp="1"/>
          </p:cNvSpPr>
          <p:nvPr>
            <p:ph type="sldNum" sz="quarter" idx="12"/>
          </p:nvPr>
        </p:nvSpPr>
        <p:spPr/>
        <p:txBody>
          <a:bodyPr/>
          <a:lstStyle>
            <a:lvl1pPr>
              <a:defRPr/>
            </a:lvl1pPr>
          </a:lstStyle>
          <a:p>
            <a:fld id="{0CC48553-0636-440F-A1A5-1F362F98341E}" type="slidenum">
              <a:rPr lang="en-GB" altLang="en-US"/>
              <a:pPr/>
              <a:t>‹#›</a:t>
            </a:fld>
            <a:endParaRPr lang="en-GB" altLang="en-US"/>
          </a:p>
        </p:txBody>
      </p:sp>
    </p:spTree>
    <p:extLst>
      <p:ext uri="{BB962C8B-B14F-4D97-AF65-F5344CB8AC3E}">
        <p14:creationId xmlns:p14="http://schemas.microsoft.com/office/powerpoint/2010/main" val="2396340763"/>
      </p:ext>
    </p:extLst>
  </p:cSld>
  <p:clrMapOvr>
    <a:masterClrMapping/>
  </p:clrMapOvr>
  <p:transition spd="slow" advClick="0" advTm="3000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97AE77-CDF0-3601-6CFF-DFB61D91D5CE}"/>
              </a:ext>
            </a:extLst>
          </p:cNvPr>
          <p:cNvSpPr>
            <a:spLocks noGrp="1"/>
          </p:cNvSpPr>
          <p:nvPr>
            <p:ph type="dt" sz="half" idx="10"/>
          </p:nvPr>
        </p:nvSpPr>
        <p:spPr/>
        <p:txBody>
          <a:bodyPr/>
          <a:lstStyle>
            <a:lvl1pPr>
              <a:defRPr/>
            </a:lvl1pPr>
          </a:lstStyle>
          <a:p>
            <a:pPr>
              <a:defRPr/>
            </a:pPr>
            <a:fld id="{A8A1DA26-2549-42A7-B0C7-C82CBB99DBEB}" type="datetimeFigureOut">
              <a:rPr lang="en-GB"/>
              <a:pPr>
                <a:defRPr/>
              </a:pPr>
              <a:t>23/09/2025</a:t>
            </a:fld>
            <a:endParaRPr lang="en-GB"/>
          </a:p>
        </p:txBody>
      </p:sp>
      <p:sp>
        <p:nvSpPr>
          <p:cNvPr id="5" name="Footer Placeholder 4">
            <a:extLst>
              <a:ext uri="{FF2B5EF4-FFF2-40B4-BE49-F238E27FC236}">
                <a16:creationId xmlns:a16="http://schemas.microsoft.com/office/drawing/2014/main" id="{E24D3EAE-319B-A83D-6931-72BA8621F5C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5ED1375-2ECD-6D0F-EA9A-410B72B3E15D}"/>
              </a:ext>
            </a:extLst>
          </p:cNvPr>
          <p:cNvSpPr>
            <a:spLocks noGrp="1"/>
          </p:cNvSpPr>
          <p:nvPr>
            <p:ph type="sldNum" sz="quarter" idx="12"/>
          </p:nvPr>
        </p:nvSpPr>
        <p:spPr/>
        <p:txBody>
          <a:bodyPr/>
          <a:lstStyle>
            <a:lvl1pPr>
              <a:defRPr/>
            </a:lvl1pPr>
          </a:lstStyle>
          <a:p>
            <a:fld id="{9A8538C8-2680-4ED7-81DE-553BBCACC7C2}" type="slidenum">
              <a:rPr lang="en-GB" altLang="en-US"/>
              <a:pPr/>
              <a:t>‹#›</a:t>
            </a:fld>
            <a:endParaRPr lang="en-GB" altLang="en-US"/>
          </a:p>
        </p:txBody>
      </p:sp>
    </p:spTree>
    <p:extLst>
      <p:ext uri="{BB962C8B-B14F-4D97-AF65-F5344CB8AC3E}">
        <p14:creationId xmlns:p14="http://schemas.microsoft.com/office/powerpoint/2010/main" val="2020789947"/>
      </p:ext>
    </p:extLst>
  </p:cSld>
  <p:clrMapOvr>
    <a:masterClrMapping/>
  </p:clrMapOvr>
  <p:transition spd="slow" advClick="0" advTm="3000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750EE01-2602-D7D2-8973-E2A12B8FA946}"/>
              </a:ext>
            </a:extLst>
          </p:cNvPr>
          <p:cNvSpPr>
            <a:spLocks noGrp="1"/>
          </p:cNvSpPr>
          <p:nvPr>
            <p:ph type="dt" sz="half" idx="10"/>
          </p:nvPr>
        </p:nvSpPr>
        <p:spPr/>
        <p:txBody>
          <a:bodyPr/>
          <a:lstStyle>
            <a:lvl1pPr>
              <a:defRPr/>
            </a:lvl1pPr>
          </a:lstStyle>
          <a:p>
            <a:pPr>
              <a:defRPr/>
            </a:pPr>
            <a:fld id="{78AB8EC7-E858-4056-8176-B741A6B9E731}" type="datetimeFigureOut">
              <a:rPr lang="en-GB"/>
              <a:pPr>
                <a:defRPr/>
              </a:pPr>
              <a:t>23/09/2025</a:t>
            </a:fld>
            <a:endParaRPr lang="en-GB"/>
          </a:p>
        </p:txBody>
      </p:sp>
      <p:sp>
        <p:nvSpPr>
          <p:cNvPr id="6" name="Footer Placeholder 4">
            <a:extLst>
              <a:ext uri="{FF2B5EF4-FFF2-40B4-BE49-F238E27FC236}">
                <a16:creationId xmlns:a16="http://schemas.microsoft.com/office/drawing/2014/main" id="{EE1E794E-4D9E-106F-EEC1-23DF126E0F6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4A5FA1D-B37E-C259-3071-42A7E461F0CF}"/>
              </a:ext>
            </a:extLst>
          </p:cNvPr>
          <p:cNvSpPr>
            <a:spLocks noGrp="1"/>
          </p:cNvSpPr>
          <p:nvPr>
            <p:ph type="sldNum" sz="quarter" idx="12"/>
          </p:nvPr>
        </p:nvSpPr>
        <p:spPr/>
        <p:txBody>
          <a:bodyPr/>
          <a:lstStyle>
            <a:lvl1pPr>
              <a:defRPr/>
            </a:lvl1pPr>
          </a:lstStyle>
          <a:p>
            <a:fld id="{B27145DB-1FEE-4179-8854-5BF5557B2701}" type="slidenum">
              <a:rPr lang="en-GB" altLang="en-US"/>
              <a:pPr/>
              <a:t>‹#›</a:t>
            </a:fld>
            <a:endParaRPr lang="en-GB" altLang="en-US"/>
          </a:p>
        </p:txBody>
      </p:sp>
    </p:spTree>
    <p:extLst>
      <p:ext uri="{BB962C8B-B14F-4D97-AF65-F5344CB8AC3E}">
        <p14:creationId xmlns:p14="http://schemas.microsoft.com/office/powerpoint/2010/main" val="2688102250"/>
      </p:ext>
    </p:extLst>
  </p:cSld>
  <p:clrMapOvr>
    <a:masterClrMapping/>
  </p:clrMapOvr>
  <p:transition spd="slow" advClick="0" advTm="3000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492491BF-427A-2365-127B-66D822F335BF}"/>
              </a:ext>
            </a:extLst>
          </p:cNvPr>
          <p:cNvSpPr>
            <a:spLocks noGrp="1"/>
          </p:cNvSpPr>
          <p:nvPr>
            <p:ph type="dt" sz="half" idx="10"/>
          </p:nvPr>
        </p:nvSpPr>
        <p:spPr/>
        <p:txBody>
          <a:bodyPr/>
          <a:lstStyle>
            <a:lvl1pPr>
              <a:defRPr/>
            </a:lvl1pPr>
          </a:lstStyle>
          <a:p>
            <a:pPr>
              <a:defRPr/>
            </a:pPr>
            <a:fld id="{06B5017E-06AA-427F-BC5B-6338CBB76BDA}" type="datetimeFigureOut">
              <a:rPr lang="en-GB"/>
              <a:pPr>
                <a:defRPr/>
              </a:pPr>
              <a:t>23/09/2025</a:t>
            </a:fld>
            <a:endParaRPr lang="en-GB"/>
          </a:p>
        </p:txBody>
      </p:sp>
      <p:sp>
        <p:nvSpPr>
          <p:cNvPr id="8" name="Footer Placeholder 4">
            <a:extLst>
              <a:ext uri="{FF2B5EF4-FFF2-40B4-BE49-F238E27FC236}">
                <a16:creationId xmlns:a16="http://schemas.microsoft.com/office/drawing/2014/main" id="{71E45381-DA54-75AB-03DD-4609EC96765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1AC9D217-A500-D036-41A3-F50542A90B79}"/>
              </a:ext>
            </a:extLst>
          </p:cNvPr>
          <p:cNvSpPr>
            <a:spLocks noGrp="1"/>
          </p:cNvSpPr>
          <p:nvPr>
            <p:ph type="sldNum" sz="quarter" idx="12"/>
          </p:nvPr>
        </p:nvSpPr>
        <p:spPr/>
        <p:txBody>
          <a:bodyPr/>
          <a:lstStyle>
            <a:lvl1pPr>
              <a:defRPr/>
            </a:lvl1pPr>
          </a:lstStyle>
          <a:p>
            <a:fld id="{7010E642-310A-4A21-9C10-9388A895C3C9}" type="slidenum">
              <a:rPr lang="en-GB" altLang="en-US"/>
              <a:pPr/>
              <a:t>‹#›</a:t>
            </a:fld>
            <a:endParaRPr lang="en-GB" altLang="en-US"/>
          </a:p>
        </p:txBody>
      </p:sp>
    </p:spTree>
    <p:extLst>
      <p:ext uri="{BB962C8B-B14F-4D97-AF65-F5344CB8AC3E}">
        <p14:creationId xmlns:p14="http://schemas.microsoft.com/office/powerpoint/2010/main" val="4162012742"/>
      </p:ext>
    </p:extLst>
  </p:cSld>
  <p:clrMapOvr>
    <a:masterClrMapping/>
  </p:clrMapOvr>
  <p:transition spd="slow" advClick="0" advTm="3000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97BFB6D-FEA9-E820-612A-C29EE99FCE73}"/>
              </a:ext>
            </a:extLst>
          </p:cNvPr>
          <p:cNvSpPr>
            <a:spLocks noGrp="1"/>
          </p:cNvSpPr>
          <p:nvPr>
            <p:ph type="dt" sz="half" idx="10"/>
          </p:nvPr>
        </p:nvSpPr>
        <p:spPr/>
        <p:txBody>
          <a:bodyPr/>
          <a:lstStyle>
            <a:lvl1pPr>
              <a:defRPr/>
            </a:lvl1pPr>
          </a:lstStyle>
          <a:p>
            <a:pPr>
              <a:defRPr/>
            </a:pPr>
            <a:fld id="{AA0F86FD-DC71-4843-AF59-A92B4074FBB6}" type="datetimeFigureOut">
              <a:rPr lang="en-GB"/>
              <a:pPr>
                <a:defRPr/>
              </a:pPr>
              <a:t>23/09/2025</a:t>
            </a:fld>
            <a:endParaRPr lang="en-GB"/>
          </a:p>
        </p:txBody>
      </p:sp>
      <p:sp>
        <p:nvSpPr>
          <p:cNvPr id="4" name="Footer Placeholder 4">
            <a:extLst>
              <a:ext uri="{FF2B5EF4-FFF2-40B4-BE49-F238E27FC236}">
                <a16:creationId xmlns:a16="http://schemas.microsoft.com/office/drawing/2014/main" id="{311F849D-5AED-9FEF-6E07-AACC0958B60C}"/>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520D5346-5F24-8B5F-B950-2866F6D0B01B}"/>
              </a:ext>
            </a:extLst>
          </p:cNvPr>
          <p:cNvSpPr>
            <a:spLocks noGrp="1"/>
          </p:cNvSpPr>
          <p:nvPr>
            <p:ph type="sldNum" sz="quarter" idx="12"/>
          </p:nvPr>
        </p:nvSpPr>
        <p:spPr/>
        <p:txBody>
          <a:bodyPr/>
          <a:lstStyle>
            <a:lvl1pPr>
              <a:defRPr/>
            </a:lvl1pPr>
          </a:lstStyle>
          <a:p>
            <a:fld id="{64A3194E-2097-4E92-A59A-83ADE7EFB7E7}" type="slidenum">
              <a:rPr lang="en-GB" altLang="en-US"/>
              <a:pPr/>
              <a:t>‹#›</a:t>
            </a:fld>
            <a:endParaRPr lang="en-GB" altLang="en-US"/>
          </a:p>
        </p:txBody>
      </p:sp>
    </p:spTree>
    <p:extLst>
      <p:ext uri="{BB962C8B-B14F-4D97-AF65-F5344CB8AC3E}">
        <p14:creationId xmlns:p14="http://schemas.microsoft.com/office/powerpoint/2010/main" val="1741710215"/>
      </p:ext>
    </p:extLst>
  </p:cSld>
  <p:clrMapOvr>
    <a:masterClrMapping/>
  </p:clrMapOvr>
  <p:transition spd="slow" advClick="0" advTm="3000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5D3E434-113A-C6E6-299B-DAD11654B83A}"/>
              </a:ext>
            </a:extLst>
          </p:cNvPr>
          <p:cNvSpPr>
            <a:spLocks noGrp="1"/>
          </p:cNvSpPr>
          <p:nvPr>
            <p:ph type="dt" sz="half" idx="10"/>
          </p:nvPr>
        </p:nvSpPr>
        <p:spPr/>
        <p:txBody>
          <a:bodyPr/>
          <a:lstStyle>
            <a:lvl1pPr>
              <a:defRPr/>
            </a:lvl1pPr>
          </a:lstStyle>
          <a:p>
            <a:pPr>
              <a:defRPr/>
            </a:pPr>
            <a:fld id="{4E26A9F8-062B-4C03-8795-C4839E2973C1}" type="datetimeFigureOut">
              <a:rPr lang="en-GB"/>
              <a:pPr>
                <a:defRPr/>
              </a:pPr>
              <a:t>23/09/2025</a:t>
            </a:fld>
            <a:endParaRPr lang="en-GB"/>
          </a:p>
        </p:txBody>
      </p:sp>
      <p:sp>
        <p:nvSpPr>
          <p:cNvPr id="3" name="Footer Placeholder 4">
            <a:extLst>
              <a:ext uri="{FF2B5EF4-FFF2-40B4-BE49-F238E27FC236}">
                <a16:creationId xmlns:a16="http://schemas.microsoft.com/office/drawing/2014/main" id="{2790298F-6051-A403-2FD9-6030D8566323}"/>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EE99807-EC67-51CF-DFB7-0147689EF53B}"/>
              </a:ext>
            </a:extLst>
          </p:cNvPr>
          <p:cNvSpPr>
            <a:spLocks noGrp="1"/>
          </p:cNvSpPr>
          <p:nvPr>
            <p:ph type="sldNum" sz="quarter" idx="12"/>
          </p:nvPr>
        </p:nvSpPr>
        <p:spPr/>
        <p:txBody>
          <a:bodyPr/>
          <a:lstStyle>
            <a:lvl1pPr>
              <a:defRPr/>
            </a:lvl1pPr>
          </a:lstStyle>
          <a:p>
            <a:fld id="{9E6176A7-488F-4FE0-BF31-E2AE47DE7513}" type="slidenum">
              <a:rPr lang="en-GB" altLang="en-US"/>
              <a:pPr/>
              <a:t>‹#›</a:t>
            </a:fld>
            <a:endParaRPr lang="en-GB" altLang="en-US"/>
          </a:p>
        </p:txBody>
      </p:sp>
    </p:spTree>
    <p:extLst>
      <p:ext uri="{BB962C8B-B14F-4D97-AF65-F5344CB8AC3E}">
        <p14:creationId xmlns:p14="http://schemas.microsoft.com/office/powerpoint/2010/main" val="763277631"/>
      </p:ext>
    </p:extLst>
  </p:cSld>
  <p:clrMapOvr>
    <a:masterClrMapping/>
  </p:clrMapOvr>
  <p:transition spd="slow" advClick="0" advTm="3000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259538B-533C-B7BF-B20C-2D5A9FB80268}"/>
              </a:ext>
            </a:extLst>
          </p:cNvPr>
          <p:cNvSpPr>
            <a:spLocks noGrp="1"/>
          </p:cNvSpPr>
          <p:nvPr>
            <p:ph type="dt" sz="half" idx="10"/>
          </p:nvPr>
        </p:nvSpPr>
        <p:spPr/>
        <p:txBody>
          <a:bodyPr/>
          <a:lstStyle>
            <a:lvl1pPr>
              <a:defRPr/>
            </a:lvl1pPr>
          </a:lstStyle>
          <a:p>
            <a:pPr>
              <a:defRPr/>
            </a:pPr>
            <a:fld id="{F0FC3DC7-B900-4973-8A93-E058D3E03C0F}" type="datetimeFigureOut">
              <a:rPr lang="en-GB"/>
              <a:pPr>
                <a:defRPr/>
              </a:pPr>
              <a:t>23/09/2025</a:t>
            </a:fld>
            <a:endParaRPr lang="en-GB"/>
          </a:p>
        </p:txBody>
      </p:sp>
      <p:sp>
        <p:nvSpPr>
          <p:cNvPr id="6" name="Footer Placeholder 4">
            <a:extLst>
              <a:ext uri="{FF2B5EF4-FFF2-40B4-BE49-F238E27FC236}">
                <a16:creationId xmlns:a16="http://schemas.microsoft.com/office/drawing/2014/main" id="{EC9A2380-85BF-4405-D06C-8D0F49D0819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68D4304-05DA-E146-8BDA-10C5D46E82CB}"/>
              </a:ext>
            </a:extLst>
          </p:cNvPr>
          <p:cNvSpPr>
            <a:spLocks noGrp="1"/>
          </p:cNvSpPr>
          <p:nvPr>
            <p:ph type="sldNum" sz="quarter" idx="12"/>
          </p:nvPr>
        </p:nvSpPr>
        <p:spPr/>
        <p:txBody>
          <a:bodyPr/>
          <a:lstStyle>
            <a:lvl1pPr>
              <a:defRPr/>
            </a:lvl1pPr>
          </a:lstStyle>
          <a:p>
            <a:fld id="{7EBB9E10-5EC9-47D6-963C-B14786B50FDF}" type="slidenum">
              <a:rPr lang="en-GB" altLang="en-US"/>
              <a:pPr/>
              <a:t>‹#›</a:t>
            </a:fld>
            <a:endParaRPr lang="en-GB" altLang="en-US"/>
          </a:p>
        </p:txBody>
      </p:sp>
    </p:spTree>
    <p:extLst>
      <p:ext uri="{BB962C8B-B14F-4D97-AF65-F5344CB8AC3E}">
        <p14:creationId xmlns:p14="http://schemas.microsoft.com/office/powerpoint/2010/main" val="4214937422"/>
      </p:ext>
    </p:extLst>
  </p:cSld>
  <p:clrMapOvr>
    <a:masterClrMapping/>
  </p:clrMapOvr>
  <p:transition spd="slow" advClick="0" advTm="3000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E82E2EA-D402-8E80-E6DE-B7E77AD3CEFB}"/>
              </a:ext>
            </a:extLst>
          </p:cNvPr>
          <p:cNvSpPr>
            <a:spLocks noGrp="1"/>
          </p:cNvSpPr>
          <p:nvPr>
            <p:ph type="dt" sz="half" idx="10"/>
          </p:nvPr>
        </p:nvSpPr>
        <p:spPr/>
        <p:txBody>
          <a:bodyPr/>
          <a:lstStyle>
            <a:lvl1pPr>
              <a:defRPr/>
            </a:lvl1pPr>
          </a:lstStyle>
          <a:p>
            <a:pPr>
              <a:defRPr/>
            </a:pPr>
            <a:fld id="{C54C7ACF-FEF4-40B5-99E8-C732FCB5D1E6}" type="datetimeFigureOut">
              <a:rPr lang="en-GB"/>
              <a:pPr>
                <a:defRPr/>
              </a:pPr>
              <a:t>23/09/2025</a:t>
            </a:fld>
            <a:endParaRPr lang="en-GB"/>
          </a:p>
        </p:txBody>
      </p:sp>
      <p:sp>
        <p:nvSpPr>
          <p:cNvPr id="6" name="Footer Placeholder 4">
            <a:extLst>
              <a:ext uri="{FF2B5EF4-FFF2-40B4-BE49-F238E27FC236}">
                <a16:creationId xmlns:a16="http://schemas.microsoft.com/office/drawing/2014/main" id="{D6EDFD55-4E29-D472-3826-7A8177492A3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9C64525-46E3-BC29-0567-C865CAE9D531}"/>
              </a:ext>
            </a:extLst>
          </p:cNvPr>
          <p:cNvSpPr>
            <a:spLocks noGrp="1"/>
          </p:cNvSpPr>
          <p:nvPr>
            <p:ph type="sldNum" sz="quarter" idx="12"/>
          </p:nvPr>
        </p:nvSpPr>
        <p:spPr/>
        <p:txBody>
          <a:bodyPr/>
          <a:lstStyle>
            <a:lvl1pPr>
              <a:defRPr/>
            </a:lvl1pPr>
          </a:lstStyle>
          <a:p>
            <a:fld id="{A7B60999-57B2-4C4A-AB1B-80B581BF185B}" type="slidenum">
              <a:rPr lang="en-GB" altLang="en-US"/>
              <a:pPr/>
              <a:t>‹#›</a:t>
            </a:fld>
            <a:endParaRPr lang="en-GB" altLang="en-US"/>
          </a:p>
        </p:txBody>
      </p:sp>
    </p:spTree>
    <p:extLst>
      <p:ext uri="{BB962C8B-B14F-4D97-AF65-F5344CB8AC3E}">
        <p14:creationId xmlns:p14="http://schemas.microsoft.com/office/powerpoint/2010/main" val="778807619"/>
      </p:ext>
    </p:extLst>
  </p:cSld>
  <p:clrMapOvr>
    <a:masterClrMapping/>
  </p:clrMapOvr>
  <p:transition spd="slow" advClick="0" advTm="3000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F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E72E8F1-ABBB-2DA8-B88B-5C68F05A2E4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CC051D72-FFC9-ED8F-C56D-2597BCCF8E9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3BFA078-0A1D-A47E-5AD9-BA062C5086B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75959D0F-AF69-43E5-A861-D1A029F5493D}" type="datetimeFigureOut">
              <a:rPr lang="en-GB"/>
              <a:pPr>
                <a:defRPr/>
              </a:pPr>
              <a:t>23/09/2025</a:t>
            </a:fld>
            <a:endParaRPr lang="en-GB"/>
          </a:p>
        </p:txBody>
      </p:sp>
      <p:sp>
        <p:nvSpPr>
          <p:cNvPr id="5" name="Footer Placeholder 4">
            <a:extLst>
              <a:ext uri="{FF2B5EF4-FFF2-40B4-BE49-F238E27FC236}">
                <a16:creationId xmlns:a16="http://schemas.microsoft.com/office/drawing/2014/main" id="{F6E4AB4D-48DB-5B80-78A5-E5FA3D85DB4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69C81159-D72F-0B22-D863-703A2665D19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1BD1CEC-E180-41E8-9C4A-9BCC38579B79}"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ransition spd="slow" advClick="0" advTm="30000">
    <p:split orient="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littlewandlelettersandsounds.org.uk/resources/for-parents/#tabnametabHowWeTeac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t-michaels-helston.org/"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Documents and Settings\sch8753525.STALBANS\Local Settings\Temporary Internet Files\Content.IE5\32N2R96C\welcome[1].gif">
            <a:extLst>
              <a:ext uri="{FF2B5EF4-FFF2-40B4-BE49-F238E27FC236}">
                <a16:creationId xmlns:a16="http://schemas.microsoft.com/office/drawing/2014/main" id="{4F4DAA71-889D-D2BC-BC0C-FD87D976506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88913"/>
            <a:ext cx="5083175"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Content Placeholder 7" descr="C:\Users\polly.john\AppData\Local\Microsoft\Windows\INetCache\Content.MSO\D835143A.tmp">
            <a:extLst>
              <a:ext uri="{FF2B5EF4-FFF2-40B4-BE49-F238E27FC236}">
                <a16:creationId xmlns:a16="http://schemas.microsoft.com/office/drawing/2014/main" id="{EA1891FC-EEA4-B019-A121-106592D5E4B8}"/>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79388" y="188913"/>
            <a:ext cx="1584325" cy="1303337"/>
          </a:xfrm>
        </p:spPr>
      </p:pic>
      <p:sp>
        <p:nvSpPr>
          <p:cNvPr id="3076" name="Title 2">
            <a:extLst>
              <a:ext uri="{FF2B5EF4-FFF2-40B4-BE49-F238E27FC236}">
                <a16:creationId xmlns:a16="http://schemas.microsoft.com/office/drawing/2014/main" id="{D65F6257-9E84-88FD-326B-9D2D1B5A43B7}"/>
              </a:ext>
            </a:extLst>
          </p:cNvPr>
          <p:cNvSpPr>
            <a:spLocks noGrp="1"/>
          </p:cNvSpPr>
          <p:nvPr>
            <p:ph type="title"/>
          </p:nvPr>
        </p:nvSpPr>
        <p:spPr>
          <a:xfrm>
            <a:off x="323850" y="5273675"/>
            <a:ext cx="8229600" cy="1143000"/>
          </a:xfrm>
        </p:spPr>
        <p:txBody>
          <a:bodyPr/>
          <a:lstStyle/>
          <a:p>
            <a:r>
              <a:rPr lang="en-GB" altLang="en-US" dirty="0">
                <a:latin typeface="OpenDyslexic" pitchFamily="50" charset="0"/>
              </a:rPr>
              <a:t>Year 1 and Year 2</a:t>
            </a:r>
          </a:p>
        </p:txBody>
      </p:sp>
      <p:pic>
        <p:nvPicPr>
          <p:cNvPr id="3077" name="Picture 9" descr="C:\Users\polly.john\AppData\Local\Microsoft\Windows\INetCache\Content.MSO\75AE4C4C.tmp">
            <a:extLst>
              <a:ext uri="{FF2B5EF4-FFF2-40B4-BE49-F238E27FC236}">
                <a16:creationId xmlns:a16="http://schemas.microsoft.com/office/drawing/2014/main" id="{4E2D0D80-98EA-C5F0-45AF-AF9F6CAA8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813" y="149225"/>
            <a:ext cx="1852612"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
            <a:extLst>
              <a:ext uri="{FF2B5EF4-FFF2-40B4-BE49-F238E27FC236}">
                <a16:creationId xmlns:a16="http://schemas.microsoft.com/office/drawing/2014/main" id="{B46DD07C-A64E-2FBD-B15D-994FA8F957D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0188" y="2276475"/>
            <a:ext cx="87249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9B89638-A91F-74EF-ABE4-855FAD99FC74}"/>
              </a:ext>
            </a:extLst>
          </p:cNvPr>
          <p:cNvSpPr>
            <a:spLocks noGrp="1"/>
          </p:cNvSpPr>
          <p:nvPr>
            <p:ph type="title"/>
          </p:nvPr>
        </p:nvSpPr>
        <p:spPr>
          <a:xfrm>
            <a:off x="334169" y="136299"/>
            <a:ext cx="8229600" cy="1554162"/>
          </a:xfrm>
        </p:spPr>
        <p:txBody>
          <a:bodyPr/>
          <a:lstStyle/>
          <a:p>
            <a:pPr eaLnBrk="1" hangingPunct="1"/>
            <a:r>
              <a:rPr lang="en-US" altLang="en-US" sz="3200" dirty="0">
                <a:latin typeface="OpenDyslexic" pitchFamily="50" charset="0"/>
              </a:rPr>
              <a:t>Teachers and Support Staff</a:t>
            </a:r>
            <a:br>
              <a:rPr lang="en-US" altLang="en-US" sz="3200" dirty="0">
                <a:latin typeface="OpenDyslexic" pitchFamily="50" charset="0"/>
              </a:rPr>
            </a:br>
            <a:endParaRPr lang="en-US" altLang="en-US" sz="3200" dirty="0">
              <a:latin typeface="OpenDyslexic" pitchFamily="50" charset="0"/>
            </a:endParaRPr>
          </a:p>
        </p:txBody>
      </p:sp>
      <p:sp>
        <p:nvSpPr>
          <p:cNvPr id="12291" name="Content Placeholder 2">
            <a:extLst>
              <a:ext uri="{FF2B5EF4-FFF2-40B4-BE49-F238E27FC236}">
                <a16:creationId xmlns:a16="http://schemas.microsoft.com/office/drawing/2014/main" id="{D3BF5224-7080-AC2B-295D-66498026482E}"/>
              </a:ext>
            </a:extLst>
          </p:cNvPr>
          <p:cNvSpPr>
            <a:spLocks noGrp="1"/>
          </p:cNvSpPr>
          <p:nvPr>
            <p:ph idx="1"/>
          </p:nvPr>
        </p:nvSpPr>
        <p:spPr>
          <a:xfrm>
            <a:off x="457200" y="1690461"/>
            <a:ext cx="7983538" cy="2824163"/>
          </a:xfrm>
        </p:spPr>
        <p:txBody>
          <a:bodyPr/>
          <a:lstStyle/>
          <a:p>
            <a:pPr marL="0" indent="0" eaLnBrk="1" hangingPunct="1">
              <a:spcAft>
                <a:spcPts val="4200"/>
              </a:spcAft>
              <a:buFont typeface="Arial" panose="020B0604020202020204" pitchFamily="34" charset="0"/>
              <a:buNone/>
            </a:pPr>
            <a:r>
              <a:rPr lang="en-US" altLang="en-US" dirty="0" err="1">
                <a:latin typeface="OpenDyslexic" panose="00000500000000000000" pitchFamily="50" charset="0"/>
              </a:rPr>
              <a:t>Kynance</a:t>
            </a:r>
            <a:r>
              <a:rPr lang="en-US" altLang="en-US" dirty="0">
                <a:latin typeface="OpenDyslexic" panose="00000500000000000000" pitchFamily="50" charset="0"/>
              </a:rPr>
              <a:t> – </a:t>
            </a:r>
            <a:r>
              <a:rPr lang="en-US" altLang="en-US" dirty="0" err="1">
                <a:latin typeface="OpenDyslexic" panose="00000500000000000000" pitchFamily="50" charset="0"/>
              </a:rPr>
              <a:t>Mrs</a:t>
            </a:r>
            <a:r>
              <a:rPr lang="en-US" altLang="en-US" dirty="0">
                <a:latin typeface="OpenDyslexic" panose="00000500000000000000" pitchFamily="50" charset="0"/>
              </a:rPr>
              <a:t> Saint , </a:t>
            </a:r>
            <a:r>
              <a:rPr lang="en-US" altLang="en-US" dirty="0" err="1">
                <a:latin typeface="OpenDyslexic" panose="00000500000000000000" pitchFamily="50" charset="0"/>
              </a:rPr>
              <a:t>Mrs</a:t>
            </a:r>
            <a:r>
              <a:rPr lang="en-US" altLang="en-US" dirty="0">
                <a:latin typeface="OpenDyslexic" panose="00000500000000000000" pitchFamily="50" charset="0"/>
              </a:rPr>
              <a:t> Swift and </a:t>
            </a:r>
            <a:r>
              <a:rPr lang="en-US" altLang="en-US" dirty="0" err="1">
                <a:latin typeface="OpenDyslexic" panose="00000500000000000000" pitchFamily="50" charset="0"/>
              </a:rPr>
              <a:t>Mrs</a:t>
            </a:r>
            <a:r>
              <a:rPr lang="en-US" altLang="en-US" dirty="0">
                <a:latin typeface="OpenDyslexic" panose="00000500000000000000" pitchFamily="50" charset="0"/>
              </a:rPr>
              <a:t> Boucher</a:t>
            </a:r>
          </a:p>
          <a:p>
            <a:pPr marL="0" indent="0" eaLnBrk="1" hangingPunct="1">
              <a:spcAft>
                <a:spcPts val="4200"/>
              </a:spcAft>
              <a:buFont typeface="Arial" panose="020B0604020202020204" pitchFamily="34" charset="0"/>
              <a:buNone/>
            </a:pPr>
            <a:r>
              <a:rPr lang="en-US" altLang="en-US" dirty="0" err="1">
                <a:latin typeface="OpenDyslexic" panose="00000500000000000000" pitchFamily="50" charset="0"/>
              </a:rPr>
              <a:t>Porthleven</a:t>
            </a:r>
            <a:r>
              <a:rPr lang="en-US" altLang="en-US" dirty="0">
                <a:latin typeface="OpenDyslexic" panose="00000500000000000000" pitchFamily="50" charset="0"/>
              </a:rPr>
              <a:t> – Miss Care and </a:t>
            </a:r>
            <a:r>
              <a:rPr lang="en-US" altLang="en-US" dirty="0" err="1">
                <a:latin typeface="OpenDyslexic" panose="00000500000000000000" pitchFamily="50" charset="0"/>
              </a:rPr>
              <a:t>Mrs</a:t>
            </a:r>
            <a:r>
              <a:rPr lang="en-US" altLang="en-US" dirty="0">
                <a:latin typeface="OpenDyslexic" panose="00000500000000000000" pitchFamily="50" charset="0"/>
              </a:rPr>
              <a:t> Bowler</a:t>
            </a:r>
          </a:p>
          <a:p>
            <a:pPr marL="0" indent="0" eaLnBrk="1" hangingPunct="1">
              <a:spcAft>
                <a:spcPts val="4200"/>
              </a:spcAft>
              <a:buFont typeface="Arial" panose="020B0604020202020204" pitchFamily="34" charset="0"/>
              <a:buNone/>
            </a:pPr>
            <a:r>
              <a:rPr lang="en-US" altLang="en-US" dirty="0">
                <a:latin typeface="OpenDyslexic" panose="00000500000000000000" pitchFamily="50" charset="0"/>
              </a:rPr>
              <a:t>Poldhu – </a:t>
            </a:r>
            <a:r>
              <a:rPr lang="en-US" altLang="en-US" dirty="0" err="1">
                <a:latin typeface="OpenDyslexic" panose="00000500000000000000" pitchFamily="50" charset="0"/>
              </a:rPr>
              <a:t>Mrs</a:t>
            </a:r>
            <a:r>
              <a:rPr lang="en-US" altLang="en-US" dirty="0">
                <a:latin typeface="OpenDyslexic" panose="00000500000000000000" pitchFamily="50" charset="0"/>
              </a:rPr>
              <a:t> Stott and </a:t>
            </a:r>
            <a:r>
              <a:rPr lang="en-US" altLang="en-US" dirty="0" err="1">
                <a:latin typeface="OpenDyslexic" panose="00000500000000000000" pitchFamily="50" charset="0"/>
              </a:rPr>
              <a:t>Mrs</a:t>
            </a:r>
            <a:r>
              <a:rPr lang="en-US" altLang="en-US" dirty="0">
                <a:latin typeface="OpenDyslexic" panose="00000500000000000000" pitchFamily="50" charset="0"/>
              </a:rPr>
              <a:t> Gillott </a:t>
            </a:r>
          </a:p>
          <a:p>
            <a:pPr marL="0" indent="0" eaLnBrk="1" hangingPunct="1">
              <a:spcAft>
                <a:spcPts val="4200"/>
              </a:spcAft>
              <a:buFont typeface="Arial" panose="020B0604020202020204" pitchFamily="34" charset="0"/>
              <a:buNone/>
            </a:pPr>
            <a:endParaRPr lang="en-US" altLang="en-US" sz="4000" dirty="0"/>
          </a:p>
        </p:txBody>
      </p:sp>
      <p:pic>
        <p:nvPicPr>
          <p:cNvPr id="12292" name="Content Placeholder 7" descr="C:\Users\polly.john\AppData\Local\Microsoft\Windows\INetCache\Content.MSO\D835143A.tmp">
            <a:extLst>
              <a:ext uri="{FF2B5EF4-FFF2-40B4-BE49-F238E27FC236}">
                <a16:creationId xmlns:a16="http://schemas.microsoft.com/office/drawing/2014/main" id="{50C336C2-0498-D596-8ABA-5A14C6A1DFD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350932" y="5503037"/>
            <a:ext cx="1455611" cy="117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6">
            <a:extLst>
              <a:ext uri="{FF2B5EF4-FFF2-40B4-BE49-F238E27FC236}">
                <a16:creationId xmlns:a16="http://schemas.microsoft.com/office/drawing/2014/main" id="{4EA0EC63-47D7-8089-2534-B2B42E70C2F2}"/>
              </a:ext>
            </a:extLst>
          </p:cNvPr>
          <p:cNvSpPr txBox="1">
            <a:spLocks noChangeArrowheads="1"/>
          </p:cNvSpPr>
          <p:nvPr/>
        </p:nvSpPr>
        <p:spPr bwMode="auto">
          <a:xfrm>
            <a:off x="1406707" y="171496"/>
            <a:ext cx="58324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u="sng" dirty="0">
                <a:latin typeface="OpenDyslexic" panose="00000500000000000000" pitchFamily="50" charset="0"/>
              </a:rPr>
              <a:t>Timetable </a:t>
            </a:r>
            <a:endParaRPr lang="en-GB" altLang="en-US" u="sng" dirty="0">
              <a:highlight>
                <a:srgbClr val="FFFF00"/>
              </a:highlight>
              <a:latin typeface="OpenDyslexic" panose="00000500000000000000" pitchFamily="50" charset="0"/>
            </a:endParaRPr>
          </a:p>
        </p:txBody>
      </p:sp>
      <p:pic>
        <p:nvPicPr>
          <p:cNvPr id="3" name="Picture 2">
            <a:extLst>
              <a:ext uri="{FF2B5EF4-FFF2-40B4-BE49-F238E27FC236}">
                <a16:creationId xmlns:a16="http://schemas.microsoft.com/office/drawing/2014/main" id="{5C2C8EA2-1451-2D95-7B59-1DB903D15D47}"/>
              </a:ext>
            </a:extLst>
          </p:cNvPr>
          <p:cNvPicPr>
            <a:picLocks noChangeAspect="1"/>
          </p:cNvPicPr>
          <p:nvPr/>
        </p:nvPicPr>
        <p:blipFill>
          <a:blip r:embed="rId2"/>
          <a:stretch>
            <a:fillRect/>
          </a:stretch>
        </p:blipFill>
        <p:spPr>
          <a:xfrm>
            <a:off x="238873" y="748115"/>
            <a:ext cx="8830609" cy="56526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4AE2-79F6-8F15-B96E-DDA54DF40620}"/>
              </a:ext>
            </a:extLst>
          </p:cNvPr>
          <p:cNvSpPr>
            <a:spLocks noGrp="1"/>
          </p:cNvSpPr>
          <p:nvPr>
            <p:ph type="title"/>
          </p:nvPr>
        </p:nvSpPr>
        <p:spPr>
          <a:xfrm>
            <a:off x="278175" y="124956"/>
            <a:ext cx="5605629" cy="994172"/>
          </a:xfrm>
        </p:spPr>
        <p:txBody>
          <a:bodyPr>
            <a:normAutofit fontScale="90000"/>
          </a:bodyPr>
          <a:lstStyle/>
          <a:p>
            <a:r>
              <a:rPr lang="en-US" sz="3850">
                <a:latin typeface="OpenDyslexic" panose="00000500000000000000" pitchFamily="50" charset="0"/>
              </a:rPr>
              <a:t>Little Wandle Phonics</a:t>
            </a:r>
            <a:endParaRPr lang="en-GB" sz="3850">
              <a:latin typeface="OpenDyslexic" panose="00000500000000000000" pitchFamily="50" charset="0"/>
            </a:endParaRPr>
          </a:p>
        </p:txBody>
      </p:sp>
      <p:sp>
        <p:nvSpPr>
          <p:cNvPr id="3" name="Content Placeholder 2">
            <a:extLst>
              <a:ext uri="{FF2B5EF4-FFF2-40B4-BE49-F238E27FC236}">
                <a16:creationId xmlns:a16="http://schemas.microsoft.com/office/drawing/2014/main" id="{46A664B9-5D7B-8CD3-6DEB-D1FE2C81171B}"/>
              </a:ext>
            </a:extLst>
          </p:cNvPr>
          <p:cNvSpPr>
            <a:spLocks noGrp="1"/>
          </p:cNvSpPr>
          <p:nvPr>
            <p:ph idx="1"/>
          </p:nvPr>
        </p:nvSpPr>
        <p:spPr>
          <a:xfrm>
            <a:off x="278174" y="1705589"/>
            <a:ext cx="8808093" cy="4695210"/>
          </a:xfrm>
        </p:spPr>
        <p:txBody>
          <a:bodyPr anchor="ctr">
            <a:normAutofit fontScale="92500" lnSpcReduction="10000"/>
          </a:bodyPr>
          <a:lstStyle/>
          <a:p>
            <a:r>
              <a:rPr lang="en-US" sz="2300" dirty="0">
                <a:latin typeface="OpenDyslexic"/>
              </a:rPr>
              <a:t>Phonics happens daily. </a:t>
            </a:r>
          </a:p>
          <a:p>
            <a:r>
              <a:rPr lang="en-US" sz="2300" dirty="0">
                <a:latin typeface="OpenDyslexic"/>
              </a:rPr>
              <a:t>It’s a whole class approach </a:t>
            </a:r>
          </a:p>
          <a:p>
            <a:r>
              <a:rPr lang="en-US" sz="2300" dirty="0">
                <a:latin typeface="OpenDyslexic"/>
              </a:rPr>
              <a:t>We will keep you informed of your child’s journey in learning to read. You will receive half termly trackers. </a:t>
            </a:r>
          </a:p>
          <a:p>
            <a:r>
              <a:rPr lang="en-US" sz="2300" dirty="0">
                <a:latin typeface="OpenDyslexic"/>
              </a:rPr>
              <a:t>Interventions run for children that need support to keep up. This will happen daily.</a:t>
            </a:r>
          </a:p>
          <a:p>
            <a:r>
              <a:rPr lang="en-US" sz="2300" dirty="0">
                <a:latin typeface="OpenDyslexic"/>
              </a:rPr>
              <a:t>If your child needs interventions, we will inform you, so you can support at home.  </a:t>
            </a:r>
          </a:p>
          <a:p>
            <a:endParaRPr lang="en-US" sz="2300" dirty="0">
              <a:latin typeface="OpenDyslexic" panose="00000500000000000000" pitchFamily="50" charset="0"/>
            </a:endParaRPr>
          </a:p>
          <a:p>
            <a:r>
              <a:rPr lang="en-US" sz="2300" dirty="0">
                <a:latin typeface="OpenDyslexic"/>
              </a:rPr>
              <a:t>Remember: phoneme is the sound made by the single letter.</a:t>
            </a:r>
          </a:p>
          <a:p>
            <a:r>
              <a:rPr lang="en-US" sz="2300" dirty="0">
                <a:latin typeface="OpenDyslexic"/>
              </a:rPr>
              <a:t>Digraph/trigraph: 2/3 letters making one sound.</a:t>
            </a:r>
          </a:p>
          <a:p>
            <a:r>
              <a:rPr lang="en-US" sz="2300" dirty="0">
                <a:latin typeface="OpenDyslexic"/>
              </a:rPr>
              <a:t>Grapheme is what it looks like. ai</a:t>
            </a:r>
          </a:p>
          <a:p>
            <a:endParaRPr lang="en-GB" sz="2100" dirty="0"/>
          </a:p>
        </p:txBody>
      </p:sp>
      <p:pic>
        <p:nvPicPr>
          <p:cNvPr id="4" name="Picture 3" descr="Little Wandle - Ravens Academy">
            <a:extLst>
              <a:ext uri="{FF2B5EF4-FFF2-40B4-BE49-F238E27FC236}">
                <a16:creationId xmlns:a16="http://schemas.microsoft.com/office/drawing/2014/main" id="{C8DAF184-C38E-04C7-BF48-7E13C15C8993}"/>
              </a:ext>
            </a:extLst>
          </p:cNvPr>
          <p:cNvPicPr>
            <a:picLocks noChangeAspect="1"/>
          </p:cNvPicPr>
          <p:nvPr/>
        </p:nvPicPr>
        <p:blipFill>
          <a:blip r:embed="rId2"/>
          <a:srcRect r="361" b="555"/>
          <a:stretch/>
        </p:blipFill>
        <p:spPr>
          <a:xfrm>
            <a:off x="6345671" y="339289"/>
            <a:ext cx="2480001" cy="1180321"/>
          </a:xfrm>
          <a:prstGeom prst="rect">
            <a:avLst/>
          </a:prstGeom>
        </p:spPr>
      </p:pic>
    </p:spTree>
    <p:extLst>
      <p:ext uri="{BB962C8B-B14F-4D97-AF65-F5344CB8AC3E}">
        <p14:creationId xmlns:p14="http://schemas.microsoft.com/office/powerpoint/2010/main" val="754502789"/>
      </p:ext>
    </p:extLst>
  </p:cSld>
  <p:clrMapOvr>
    <a:masterClrMapping/>
  </p:clrMapOvr>
  <p:transition spd="slow" advClick="0" advTm="30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9"/>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4AE2-79F6-8F15-B96E-DDA54DF40620}"/>
              </a:ext>
            </a:extLst>
          </p:cNvPr>
          <p:cNvSpPr>
            <a:spLocks noGrp="1"/>
          </p:cNvSpPr>
          <p:nvPr>
            <p:ph type="title"/>
          </p:nvPr>
        </p:nvSpPr>
        <p:spPr>
          <a:xfrm>
            <a:off x="266207" y="112987"/>
            <a:ext cx="6491303" cy="772041"/>
          </a:xfrm>
        </p:spPr>
        <p:txBody>
          <a:bodyPr>
            <a:normAutofit fontScale="90000"/>
          </a:bodyPr>
          <a:lstStyle/>
          <a:p>
            <a:r>
              <a:rPr lang="en-US" sz="3850" b="1">
                <a:latin typeface="OpenDyslexic"/>
              </a:rPr>
              <a:t>Little Wandle Phonics </a:t>
            </a:r>
            <a:r>
              <a:rPr lang="en-US" sz="3600" b="1">
                <a:latin typeface="OpenDyslexic"/>
              </a:rPr>
              <a:t>Year 1</a:t>
            </a:r>
            <a:endParaRPr lang="en-GB" sz="3850" b="1">
              <a:latin typeface="OpenDyslexic"/>
            </a:endParaRPr>
          </a:p>
        </p:txBody>
      </p:sp>
      <p:sp>
        <p:nvSpPr>
          <p:cNvPr id="3" name="Content Placeholder 2">
            <a:extLst>
              <a:ext uri="{FF2B5EF4-FFF2-40B4-BE49-F238E27FC236}">
                <a16:creationId xmlns:a16="http://schemas.microsoft.com/office/drawing/2014/main" id="{46A664B9-5D7B-8CD3-6DEB-D1FE2C81171B}"/>
              </a:ext>
            </a:extLst>
          </p:cNvPr>
          <p:cNvSpPr>
            <a:spLocks noGrp="1"/>
          </p:cNvSpPr>
          <p:nvPr>
            <p:ph idx="1"/>
          </p:nvPr>
        </p:nvSpPr>
        <p:spPr>
          <a:xfrm>
            <a:off x="266207" y="1220395"/>
            <a:ext cx="8703088" cy="5547213"/>
          </a:xfrm>
        </p:spPr>
        <p:txBody>
          <a:bodyPr anchor="ctr">
            <a:normAutofit/>
          </a:bodyPr>
          <a:lstStyle/>
          <a:p>
            <a:pPr>
              <a:lnSpc>
                <a:spcPct val="90000"/>
              </a:lnSpc>
            </a:pPr>
            <a:r>
              <a:rPr lang="en-US" sz="2000" dirty="0">
                <a:latin typeface="OpenDyslexic"/>
              </a:rPr>
              <a:t>Your child will move on from Phase 2, 3 and 4 that they learnt in Reception and begin to learn the alternative sounds in Phase 5. </a:t>
            </a:r>
          </a:p>
          <a:p>
            <a:pPr>
              <a:lnSpc>
                <a:spcPct val="90000"/>
              </a:lnSpc>
            </a:pPr>
            <a:r>
              <a:rPr lang="en-US" sz="2000" dirty="0">
                <a:latin typeface="OpenDyslexic"/>
                <a:hlinkClick r:id="rId2"/>
              </a:rPr>
              <a:t>For parents | Letters and Sounds (littlewandlelettersandsounds.org.uk)</a:t>
            </a:r>
            <a:endParaRPr lang="en-US" sz="2000" dirty="0">
              <a:latin typeface="OpenDyslexic"/>
            </a:endParaRPr>
          </a:p>
          <a:p>
            <a:pPr>
              <a:lnSpc>
                <a:spcPct val="90000"/>
              </a:lnSpc>
            </a:pPr>
            <a:endParaRPr lang="en-US" sz="2000" dirty="0">
              <a:latin typeface="OpenDyslexic"/>
            </a:endParaRPr>
          </a:p>
          <a:p>
            <a:pPr>
              <a:lnSpc>
                <a:spcPct val="90000"/>
              </a:lnSpc>
            </a:pPr>
            <a:r>
              <a:rPr lang="en-US" sz="2000" dirty="0">
                <a:latin typeface="OpenDyslexic"/>
              </a:rPr>
              <a:t>You will receive a letter each week, detailing the sounds we have learnt and the words they can be found in. Please use the flash cards to support your child at home. </a:t>
            </a:r>
          </a:p>
          <a:p>
            <a:pPr>
              <a:lnSpc>
                <a:spcPct val="90000"/>
              </a:lnSpc>
            </a:pPr>
            <a:r>
              <a:rPr lang="en-US" sz="2000" dirty="0">
                <a:latin typeface="OpenDyslexic"/>
              </a:rPr>
              <a:t>As your child learns the new sounds, their reading books will reflect this. </a:t>
            </a:r>
          </a:p>
          <a:p>
            <a:pPr>
              <a:lnSpc>
                <a:spcPct val="90000"/>
              </a:lnSpc>
            </a:pPr>
            <a:r>
              <a:rPr lang="en-US" sz="2000" dirty="0">
                <a:latin typeface="OpenDyslexic"/>
              </a:rPr>
              <a:t>Fluency is important. We want to move away from sounding out, to reading the word automatically….fluently. </a:t>
            </a:r>
            <a:endParaRPr lang="en-GB" sz="2000" dirty="0">
              <a:latin typeface="OpenDyslexic"/>
            </a:endParaRPr>
          </a:p>
        </p:txBody>
      </p:sp>
      <p:pic>
        <p:nvPicPr>
          <p:cNvPr id="4" name="Picture 3" descr="Little Wandle - Ravens Academy">
            <a:extLst>
              <a:ext uri="{FF2B5EF4-FFF2-40B4-BE49-F238E27FC236}">
                <a16:creationId xmlns:a16="http://schemas.microsoft.com/office/drawing/2014/main" id="{09C42768-08A1-DFDB-593E-E36195ACDEEB}"/>
              </a:ext>
            </a:extLst>
          </p:cNvPr>
          <p:cNvPicPr>
            <a:picLocks noChangeAspect="1"/>
          </p:cNvPicPr>
          <p:nvPr/>
        </p:nvPicPr>
        <p:blipFill>
          <a:blip r:embed="rId3"/>
          <a:srcRect r="361" b="555"/>
          <a:stretch/>
        </p:blipFill>
        <p:spPr>
          <a:xfrm>
            <a:off x="6776540" y="123855"/>
            <a:ext cx="2192755" cy="1096540"/>
          </a:xfrm>
          <a:prstGeom prst="rect">
            <a:avLst/>
          </a:prstGeom>
        </p:spPr>
      </p:pic>
    </p:spTree>
    <p:extLst>
      <p:ext uri="{BB962C8B-B14F-4D97-AF65-F5344CB8AC3E}">
        <p14:creationId xmlns:p14="http://schemas.microsoft.com/office/powerpoint/2010/main" val="2709029448"/>
      </p:ext>
    </p:extLst>
  </p:cSld>
  <p:clrMapOvr>
    <a:masterClrMapping/>
  </p:clrMapOvr>
  <p:transition spd="slow" advClick="0" advTm="30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4AE2-79F6-8F15-B96E-DDA54DF40620}"/>
              </a:ext>
            </a:extLst>
          </p:cNvPr>
          <p:cNvSpPr>
            <a:spLocks noGrp="1"/>
          </p:cNvSpPr>
          <p:nvPr>
            <p:ph type="title"/>
          </p:nvPr>
        </p:nvSpPr>
        <p:spPr>
          <a:xfrm>
            <a:off x="254238" y="160861"/>
            <a:ext cx="4516488" cy="686571"/>
          </a:xfrm>
        </p:spPr>
        <p:txBody>
          <a:bodyPr>
            <a:normAutofit fontScale="90000"/>
          </a:bodyPr>
          <a:lstStyle/>
          <a:p>
            <a:r>
              <a:rPr lang="en-US" sz="3850" b="1">
                <a:latin typeface="OpenDyslexic"/>
              </a:rPr>
              <a:t>Little Wandle Year 2</a:t>
            </a:r>
            <a:endParaRPr lang="en-GB" sz="3850" b="1">
              <a:latin typeface="OpenDyslexic"/>
            </a:endParaRPr>
          </a:p>
        </p:txBody>
      </p:sp>
      <p:sp>
        <p:nvSpPr>
          <p:cNvPr id="3" name="Content Placeholder 2">
            <a:extLst>
              <a:ext uri="{FF2B5EF4-FFF2-40B4-BE49-F238E27FC236}">
                <a16:creationId xmlns:a16="http://schemas.microsoft.com/office/drawing/2014/main" id="{46A664B9-5D7B-8CD3-6DEB-D1FE2C81171B}"/>
              </a:ext>
            </a:extLst>
          </p:cNvPr>
          <p:cNvSpPr>
            <a:spLocks noGrp="1"/>
          </p:cNvSpPr>
          <p:nvPr>
            <p:ph idx="1"/>
          </p:nvPr>
        </p:nvSpPr>
        <p:spPr>
          <a:xfrm>
            <a:off x="191589" y="1994262"/>
            <a:ext cx="8952411" cy="4427153"/>
          </a:xfrm>
        </p:spPr>
        <p:txBody>
          <a:bodyPr vert="horz" wrap="square" lIns="91440" tIns="45720" rIns="91440" bIns="45720" numCol="1" anchor="ctr" anchorCtr="0" compatLnSpc="1">
            <a:prstTxWarp prst="textNoShape">
              <a:avLst/>
            </a:prstTxWarp>
            <a:noAutofit/>
          </a:bodyPr>
          <a:lstStyle/>
          <a:p>
            <a:pPr>
              <a:lnSpc>
                <a:spcPct val="90000"/>
              </a:lnSpc>
            </a:pPr>
            <a:r>
              <a:rPr lang="en-US" sz="2400" dirty="0">
                <a:latin typeface="OpenDyslexic"/>
              </a:rPr>
              <a:t>Daily </a:t>
            </a:r>
            <a:r>
              <a:rPr lang="en-US" sz="2400" dirty="0" err="1">
                <a:latin typeface="OpenDyslexic"/>
              </a:rPr>
              <a:t>programme</a:t>
            </a:r>
            <a:r>
              <a:rPr lang="en-US" sz="2400" dirty="0">
                <a:latin typeface="OpenDyslexic"/>
              </a:rPr>
              <a:t>. </a:t>
            </a:r>
          </a:p>
          <a:p>
            <a:pPr>
              <a:lnSpc>
                <a:spcPct val="90000"/>
              </a:lnSpc>
            </a:pPr>
            <a:r>
              <a:rPr lang="en-US" sz="2400" dirty="0">
                <a:latin typeface="OpenDyslexic"/>
              </a:rPr>
              <a:t>This term they will recap phase 5 learning from Year 1. We will inform you of their progress half termly. </a:t>
            </a:r>
          </a:p>
          <a:p>
            <a:pPr>
              <a:lnSpc>
                <a:spcPct val="90000"/>
              </a:lnSpc>
            </a:pPr>
            <a:r>
              <a:rPr lang="en-US" sz="2400" dirty="0">
                <a:latin typeface="OpenDyslexic"/>
              </a:rPr>
              <a:t>If interventions are needed then they will start a 14 week Rapid Catch up </a:t>
            </a:r>
            <a:r>
              <a:rPr lang="en-US" sz="2400" dirty="0" err="1">
                <a:latin typeface="OpenDyslexic"/>
              </a:rPr>
              <a:t>programme</a:t>
            </a:r>
            <a:r>
              <a:rPr lang="en-US" sz="2400" dirty="0">
                <a:latin typeface="OpenDyslexic"/>
              </a:rPr>
              <a:t>. </a:t>
            </a:r>
          </a:p>
          <a:p>
            <a:pPr>
              <a:lnSpc>
                <a:spcPct val="90000"/>
              </a:lnSpc>
            </a:pPr>
            <a:r>
              <a:rPr lang="en-US" sz="2400" dirty="0">
                <a:latin typeface="OpenDyslexic"/>
              </a:rPr>
              <a:t>Once they have completed Little Wandle, they will move onto the spelling </a:t>
            </a:r>
            <a:r>
              <a:rPr lang="en-US" sz="2400" dirty="0" err="1">
                <a:latin typeface="OpenDyslexic"/>
              </a:rPr>
              <a:t>programme</a:t>
            </a:r>
            <a:r>
              <a:rPr lang="en-US" sz="2400" dirty="0">
                <a:latin typeface="OpenDyslexic"/>
              </a:rPr>
              <a:t>. (Autumn 2)</a:t>
            </a:r>
          </a:p>
          <a:p>
            <a:pPr>
              <a:lnSpc>
                <a:spcPct val="90000"/>
              </a:lnSpc>
            </a:pPr>
            <a:r>
              <a:rPr lang="en-US" sz="2400" dirty="0">
                <a:latin typeface="OpenDyslexic"/>
              </a:rPr>
              <a:t>Half termly spelling quiz. You will be informed of their progress, to support at home. </a:t>
            </a:r>
          </a:p>
          <a:p>
            <a:pPr>
              <a:lnSpc>
                <a:spcPct val="90000"/>
              </a:lnSpc>
            </a:pPr>
            <a:r>
              <a:rPr lang="en-US" sz="2400" dirty="0">
                <a:latin typeface="OpenDyslexic"/>
              </a:rPr>
              <a:t>Fluency continues to be the key focus for reading. </a:t>
            </a:r>
          </a:p>
        </p:txBody>
      </p:sp>
      <p:pic>
        <p:nvPicPr>
          <p:cNvPr id="4" name="Picture 3" descr="Little Wandle - Ravens Academy">
            <a:extLst>
              <a:ext uri="{FF2B5EF4-FFF2-40B4-BE49-F238E27FC236}">
                <a16:creationId xmlns:a16="http://schemas.microsoft.com/office/drawing/2014/main" id="{8836E3E6-6A13-5408-46CE-C9666ACA378F}"/>
              </a:ext>
            </a:extLst>
          </p:cNvPr>
          <p:cNvPicPr>
            <a:picLocks noChangeAspect="1"/>
          </p:cNvPicPr>
          <p:nvPr/>
        </p:nvPicPr>
        <p:blipFill>
          <a:blip r:embed="rId2"/>
          <a:srcRect r="361" b="555"/>
          <a:stretch/>
        </p:blipFill>
        <p:spPr>
          <a:xfrm>
            <a:off x="6130236" y="159760"/>
            <a:ext cx="2839059" cy="1359849"/>
          </a:xfrm>
          <a:prstGeom prst="rect">
            <a:avLst/>
          </a:prstGeom>
        </p:spPr>
      </p:pic>
    </p:spTree>
    <p:extLst>
      <p:ext uri="{BB962C8B-B14F-4D97-AF65-F5344CB8AC3E}">
        <p14:creationId xmlns:p14="http://schemas.microsoft.com/office/powerpoint/2010/main" val="2833454590"/>
      </p:ext>
    </p:extLst>
  </p:cSld>
  <p:clrMapOvr>
    <a:masterClrMapping/>
  </p:clrMapOvr>
  <p:transition spd="slow" advClick="0" advTm="30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B51399E-376C-64C2-2BED-7E4B6BB9D509}"/>
              </a:ext>
            </a:extLst>
          </p:cNvPr>
          <p:cNvSpPr>
            <a:spLocks noGrp="1"/>
          </p:cNvSpPr>
          <p:nvPr>
            <p:ph type="title"/>
          </p:nvPr>
        </p:nvSpPr>
        <p:spPr>
          <a:xfrm>
            <a:off x="492034" y="110886"/>
            <a:ext cx="6275388" cy="777875"/>
          </a:xfrm>
        </p:spPr>
        <p:txBody>
          <a:bodyPr/>
          <a:lstStyle/>
          <a:p>
            <a:pPr eaLnBrk="1" hangingPunct="1"/>
            <a:r>
              <a:rPr lang="en-GB" altLang="en-US" sz="3200" dirty="0">
                <a:latin typeface="OpenDyslexic"/>
              </a:rPr>
              <a:t>Reading Books - Infants</a:t>
            </a:r>
          </a:p>
        </p:txBody>
      </p:sp>
      <p:sp>
        <p:nvSpPr>
          <p:cNvPr id="8" name="Rectangle 7">
            <a:extLst>
              <a:ext uri="{FF2B5EF4-FFF2-40B4-BE49-F238E27FC236}">
                <a16:creationId xmlns:a16="http://schemas.microsoft.com/office/drawing/2014/main" id="{7178BE42-0E0C-35C5-D46F-09866AEFD93E}"/>
              </a:ext>
            </a:extLst>
          </p:cNvPr>
          <p:cNvSpPr/>
          <p:nvPr/>
        </p:nvSpPr>
        <p:spPr>
          <a:xfrm>
            <a:off x="251618" y="796405"/>
            <a:ext cx="8640763" cy="5016758"/>
          </a:xfrm>
          <a:prstGeom prst="rect">
            <a:avLst/>
          </a:prstGeom>
        </p:spPr>
        <p:txBody>
          <a:bodyPr lIns="91440" tIns="45720" rIns="91440" bIns="45720" anchor="t">
            <a:spAutoFit/>
          </a:bodyPr>
          <a:lstStyle/>
          <a:p>
            <a:pPr algn="just" eaLnBrk="1" hangingPunct="1">
              <a:spcAft>
                <a:spcPts val="0"/>
              </a:spcAft>
              <a:defRPr/>
            </a:pPr>
            <a:r>
              <a:rPr lang="en-GB" sz="2000" b="1" u="sng" dirty="0">
                <a:latin typeface="OpenDyslexic"/>
                <a:ea typeface="Calibri"/>
                <a:cs typeface="Times New Roman"/>
              </a:rPr>
              <a:t>Reception and Year 1, plus rapid programme in Year 2.</a:t>
            </a:r>
          </a:p>
          <a:p>
            <a:pPr algn="just" eaLnBrk="1" hangingPunct="1">
              <a:spcAft>
                <a:spcPts val="0"/>
              </a:spcAft>
              <a:defRPr/>
            </a:pPr>
            <a:endParaRPr lang="en-GB" sz="2000" b="1" dirty="0">
              <a:latin typeface="OpenDyslexic" panose="00000500000000000000" pitchFamily="50" charset="0"/>
              <a:ea typeface="Calibri" panose="020F0502020204030204" pitchFamily="34" charset="0"/>
              <a:cs typeface="Times New Roman" panose="02020603050405020304" pitchFamily="18" charset="0"/>
            </a:endParaRPr>
          </a:p>
          <a:p>
            <a:pPr algn="just" eaLnBrk="1" hangingPunct="1">
              <a:spcAft>
                <a:spcPts val="0"/>
              </a:spcAft>
              <a:defRPr/>
            </a:pPr>
            <a:r>
              <a:rPr lang="en-GB" sz="2000" b="1" dirty="0">
                <a:latin typeface="OpenDyslexic"/>
                <a:ea typeface="Calibri"/>
                <a:cs typeface="Times New Roman"/>
              </a:rPr>
              <a:t>Little Wandle decodable books:</a:t>
            </a:r>
          </a:p>
          <a:p>
            <a:pPr algn="just" eaLnBrk="1" hangingPunct="1">
              <a:spcAft>
                <a:spcPts val="0"/>
              </a:spcAft>
              <a:defRPr/>
            </a:pPr>
            <a:r>
              <a:rPr lang="en-GB" sz="2000" dirty="0">
                <a:latin typeface="OpenDyslexic"/>
                <a:ea typeface="Calibri"/>
                <a:cs typeface="Times New Roman"/>
              </a:rPr>
              <a:t>We teach children to read through reading practice sessions three times a week</a:t>
            </a:r>
          </a:p>
          <a:p>
            <a:pPr algn="just" eaLnBrk="1" hangingPunct="1">
              <a:spcAft>
                <a:spcPts val="0"/>
              </a:spcAft>
              <a:defRPr/>
            </a:pPr>
            <a:endParaRPr lang="en-GB" sz="2000" dirty="0">
              <a:latin typeface="OpenDyslexic" panose="00000500000000000000" pitchFamily="50" charset="0"/>
              <a:ea typeface="Calibri" panose="020F0502020204030204" pitchFamily="34" charset="0"/>
              <a:cs typeface="Times New Roman" panose="02020603050405020304" pitchFamily="18" charset="0"/>
            </a:endParaRPr>
          </a:p>
          <a:p>
            <a:pPr marL="285750" indent="-285750" algn="just" eaLnBrk="1" hangingPunct="1">
              <a:spcAft>
                <a:spcPts val="0"/>
              </a:spcAft>
              <a:buFont typeface="Courier New" panose="02070309020205020404" pitchFamily="49" charset="0"/>
              <a:buChar char="o"/>
              <a:defRPr/>
            </a:pPr>
            <a:r>
              <a:rPr lang="en-GB" sz="2000" dirty="0">
                <a:latin typeface="OpenDyslexic"/>
                <a:ea typeface="Calibri"/>
                <a:cs typeface="Times New Roman"/>
              </a:rPr>
              <a:t>decoding: sounding out/ building to reading automatically.</a:t>
            </a:r>
          </a:p>
          <a:p>
            <a:pPr marL="285750" indent="-285750" algn="just" eaLnBrk="1" hangingPunct="1">
              <a:spcAft>
                <a:spcPts val="0"/>
              </a:spcAft>
              <a:buFont typeface="Courier New" panose="02070309020205020404" pitchFamily="49" charset="0"/>
              <a:buChar char="o"/>
              <a:defRPr/>
            </a:pPr>
            <a:r>
              <a:rPr lang="en-GB" sz="2000" dirty="0">
                <a:latin typeface="OpenDyslexic"/>
                <a:ea typeface="Calibri"/>
                <a:cs typeface="Times New Roman"/>
              </a:rPr>
              <a:t>prosody: teaching children to read with understanding and expression</a:t>
            </a:r>
          </a:p>
          <a:p>
            <a:pPr marL="285750" indent="-285750" algn="just" eaLnBrk="1" hangingPunct="1">
              <a:spcAft>
                <a:spcPts val="0"/>
              </a:spcAft>
              <a:buFont typeface="Courier New" panose="02070309020205020404" pitchFamily="49" charset="0"/>
              <a:buChar char="o"/>
              <a:defRPr/>
            </a:pPr>
            <a:r>
              <a:rPr lang="en-GB" sz="2000" dirty="0">
                <a:latin typeface="OpenDyslexic"/>
                <a:ea typeface="Calibri"/>
                <a:cs typeface="Times New Roman"/>
              </a:rPr>
              <a:t>comprehension: teaching children to understand the text </a:t>
            </a:r>
          </a:p>
          <a:p>
            <a:pPr lvl="1" algn="just" eaLnBrk="1" hangingPunct="1">
              <a:spcAft>
                <a:spcPts val="0"/>
              </a:spcAft>
              <a:defRPr/>
            </a:pPr>
            <a:endParaRPr lang="en-GB" sz="2000" b="1" dirty="0">
              <a:latin typeface="OpenDyslexic" panose="00000500000000000000" pitchFamily="50" charset="0"/>
              <a:ea typeface="Calibri" panose="020F0502020204030204" pitchFamily="34" charset="0"/>
              <a:cs typeface="Times New Roman" panose="02020603050405020304" pitchFamily="18" charset="0"/>
            </a:endParaRPr>
          </a:p>
          <a:p>
            <a:pPr lvl="1" algn="just" eaLnBrk="1" hangingPunct="1">
              <a:spcAft>
                <a:spcPts val="0"/>
              </a:spcAft>
              <a:defRPr/>
            </a:pPr>
            <a:endParaRPr lang="en-GB" sz="2000" b="1" dirty="0">
              <a:latin typeface="OpenDyslexic" panose="00000500000000000000" pitchFamily="50" charset="0"/>
              <a:ea typeface="Calibri" panose="020F0502020204030204" pitchFamily="34" charset="0"/>
              <a:cs typeface="Times New Roman" panose="02020603050405020304" pitchFamily="18" charset="0"/>
            </a:endParaRPr>
          </a:p>
          <a:p>
            <a:pPr lvl="1" algn="just" eaLnBrk="1" hangingPunct="1">
              <a:spcAft>
                <a:spcPts val="0"/>
              </a:spcAft>
              <a:defRPr/>
            </a:pPr>
            <a:endParaRPr lang="en-GB" sz="2000" b="1" dirty="0">
              <a:latin typeface="OpenDyslexic" panose="00000500000000000000" pitchFamily="50" charset="0"/>
              <a:ea typeface="Calibri" panose="020F0502020204030204" pitchFamily="34" charset="0"/>
              <a:cs typeface="Times New Roman" panose="02020603050405020304" pitchFamily="18" charset="0"/>
            </a:endParaRPr>
          </a:p>
          <a:p>
            <a:pPr lvl="1" algn="just" eaLnBrk="1" hangingPunct="1">
              <a:spcAft>
                <a:spcPts val="0"/>
              </a:spcAft>
              <a:defRPr/>
            </a:pPr>
            <a:endParaRPr lang="en-GB" sz="2000" b="1" dirty="0">
              <a:latin typeface="OpenDyslexic" panose="00000500000000000000" pitchFamily="50" charset="0"/>
              <a:ea typeface="Calibri" panose="020F0502020204030204" pitchFamily="34" charset="0"/>
              <a:cs typeface="Times New Roman" panose="02020603050405020304" pitchFamily="18" charset="0"/>
            </a:endParaRPr>
          </a:p>
          <a:p>
            <a:pPr lvl="1" algn="just" eaLnBrk="1" hangingPunct="1">
              <a:spcAft>
                <a:spcPts val="0"/>
              </a:spcAft>
              <a:defRPr/>
            </a:pPr>
            <a:endParaRPr lang="en-GB" sz="2000" b="1" dirty="0">
              <a:latin typeface="OpenDyslexic" panose="00000500000000000000" pitchFamily="50" charset="0"/>
              <a:ea typeface="Calibri" panose="020F0502020204030204" pitchFamily="34" charset="0"/>
              <a:cs typeface="Times New Roman" panose="02020603050405020304" pitchFamily="18" charset="0"/>
            </a:endParaRPr>
          </a:p>
          <a:p>
            <a:pPr lvl="1" eaLnBrk="1" hangingPunct="1">
              <a:spcAft>
                <a:spcPts val="0"/>
              </a:spcAft>
              <a:defRPr/>
            </a:pPr>
            <a:r>
              <a:rPr lang="en-GB" sz="2000" b="1" dirty="0">
                <a:latin typeface="OpenDyslexic"/>
                <a:ea typeface="Calibri"/>
                <a:cs typeface="Times New Roman"/>
              </a:rPr>
              <a:t>In Year 2,</a:t>
            </a:r>
          </a:p>
          <a:p>
            <a:pPr marL="742950" indent="-285750" eaLnBrk="1" hangingPunct="1">
              <a:spcAft>
                <a:spcPts val="0"/>
              </a:spcAft>
              <a:buFont typeface="Arial" panose="020B0604020202020204" pitchFamily="34" charset="0"/>
              <a:buChar char="•"/>
              <a:defRPr/>
            </a:pPr>
            <a:r>
              <a:rPr lang="en-GB" sz="2000" dirty="0">
                <a:latin typeface="OpenDyslexic"/>
                <a:ea typeface="Calibri"/>
                <a:cs typeface="Times New Roman"/>
              </a:rPr>
              <a:t>The next step is to begin a </a:t>
            </a:r>
            <a:r>
              <a:rPr lang="en-GB" sz="2000" b="1" dirty="0">
                <a:latin typeface="OpenDyslexic"/>
                <a:ea typeface="Calibri"/>
                <a:cs typeface="Times New Roman"/>
              </a:rPr>
              <a:t>Fluency reading </a:t>
            </a:r>
            <a:r>
              <a:rPr lang="en-GB" sz="2000" dirty="0">
                <a:latin typeface="OpenDyslexic"/>
                <a:ea typeface="Calibri"/>
                <a:cs typeface="Times New Roman"/>
              </a:rPr>
              <a:t>programme. </a:t>
            </a:r>
          </a:p>
          <a:p>
            <a:pPr marL="742950" indent="-285750" eaLnBrk="1" hangingPunct="1">
              <a:spcAft>
                <a:spcPts val="0"/>
              </a:spcAft>
              <a:buFont typeface="Arial" panose="020B0604020202020204" pitchFamily="34" charset="0"/>
              <a:buChar char="•"/>
              <a:defRPr/>
            </a:pPr>
            <a:r>
              <a:rPr lang="en-GB" sz="2000" dirty="0">
                <a:latin typeface="OpenDyslexic"/>
                <a:ea typeface="Calibri"/>
                <a:cs typeface="Times New Roman"/>
              </a:rPr>
              <a:t>Chapter books, reading a chapter a day, over two weeks. </a:t>
            </a:r>
          </a:p>
        </p:txBody>
      </p:sp>
      <p:pic>
        <p:nvPicPr>
          <p:cNvPr id="2" name="Picture 1" descr="Little Wandle - Ravens Academy">
            <a:extLst>
              <a:ext uri="{FF2B5EF4-FFF2-40B4-BE49-F238E27FC236}">
                <a16:creationId xmlns:a16="http://schemas.microsoft.com/office/drawing/2014/main" id="{52F61218-5F87-39E3-F11F-85E54916D036}"/>
              </a:ext>
            </a:extLst>
          </p:cNvPr>
          <p:cNvPicPr>
            <a:picLocks noChangeAspect="1"/>
          </p:cNvPicPr>
          <p:nvPr/>
        </p:nvPicPr>
        <p:blipFill>
          <a:blip r:embed="rId2"/>
          <a:srcRect r="361" b="555"/>
          <a:stretch/>
        </p:blipFill>
        <p:spPr>
          <a:xfrm>
            <a:off x="7347289" y="44243"/>
            <a:ext cx="1617324" cy="752162"/>
          </a:xfrm>
          <a:prstGeom prst="rect">
            <a:avLst/>
          </a:prstGeom>
        </p:spPr>
      </p:pic>
      <p:pic>
        <p:nvPicPr>
          <p:cNvPr id="3" name="Picture 2" descr="Collins Big Cat Little Wandle Fluency Books | Phonics to Reading – Page 2">
            <a:extLst>
              <a:ext uri="{FF2B5EF4-FFF2-40B4-BE49-F238E27FC236}">
                <a16:creationId xmlns:a16="http://schemas.microsoft.com/office/drawing/2014/main" id="{6FE43FD7-AF9A-8478-95EC-8F0409178036}"/>
              </a:ext>
            </a:extLst>
          </p:cNvPr>
          <p:cNvPicPr>
            <a:picLocks noChangeAspect="1"/>
          </p:cNvPicPr>
          <p:nvPr/>
        </p:nvPicPr>
        <p:blipFill rotWithShape="1">
          <a:blip r:embed="rId3"/>
          <a:srcRect t="22614"/>
          <a:stretch/>
        </p:blipFill>
        <p:spPr>
          <a:xfrm>
            <a:off x="7528939" y="4442354"/>
            <a:ext cx="1037545" cy="826614"/>
          </a:xfrm>
          <a:prstGeom prst="rect">
            <a:avLst/>
          </a:prstGeom>
        </p:spPr>
      </p:pic>
      <p:pic>
        <p:nvPicPr>
          <p:cNvPr id="5" name="Picture 4">
            <a:extLst>
              <a:ext uri="{FF2B5EF4-FFF2-40B4-BE49-F238E27FC236}">
                <a16:creationId xmlns:a16="http://schemas.microsoft.com/office/drawing/2014/main" id="{63F56291-6446-AEBD-928F-05FA26C8D859}"/>
              </a:ext>
            </a:extLst>
          </p:cNvPr>
          <p:cNvPicPr>
            <a:picLocks noChangeAspect="1"/>
          </p:cNvPicPr>
          <p:nvPr/>
        </p:nvPicPr>
        <p:blipFill>
          <a:blip r:embed="rId4"/>
          <a:srcRect l="66111" t="50000" r="20555" b="30552"/>
          <a:stretch/>
        </p:blipFill>
        <p:spPr>
          <a:xfrm>
            <a:off x="748628" y="4198200"/>
            <a:ext cx="1048083" cy="1005064"/>
          </a:xfrm>
          <a:prstGeom prst="rect">
            <a:avLst/>
          </a:prstGeom>
        </p:spPr>
      </p:pic>
      <p:pic>
        <p:nvPicPr>
          <p:cNvPr id="7" name="Picture 6">
            <a:extLst>
              <a:ext uri="{FF2B5EF4-FFF2-40B4-BE49-F238E27FC236}">
                <a16:creationId xmlns:a16="http://schemas.microsoft.com/office/drawing/2014/main" id="{4D9F5719-FFAE-5F9F-B6FB-687695511701}"/>
              </a:ext>
            </a:extLst>
          </p:cNvPr>
          <p:cNvPicPr>
            <a:picLocks noChangeAspect="1"/>
          </p:cNvPicPr>
          <p:nvPr/>
        </p:nvPicPr>
        <p:blipFill>
          <a:blip r:embed="rId4"/>
          <a:srcRect l="30778" t="50000" r="58444" b="30552"/>
          <a:stretch/>
        </p:blipFill>
        <p:spPr>
          <a:xfrm>
            <a:off x="2580419" y="4156309"/>
            <a:ext cx="968459" cy="1107212"/>
          </a:xfrm>
          <a:prstGeom prst="rect">
            <a:avLst/>
          </a:prstGeom>
        </p:spPr>
      </p:pic>
      <p:pic>
        <p:nvPicPr>
          <p:cNvPr id="9" name="Picture 8" descr="Big Cat for Little Wandle Fluency: Levels 1 to 10 Complete Set">
            <a:extLst>
              <a:ext uri="{FF2B5EF4-FFF2-40B4-BE49-F238E27FC236}">
                <a16:creationId xmlns:a16="http://schemas.microsoft.com/office/drawing/2014/main" id="{7F5211B7-4E77-1E10-E370-D6A1C48D9498}"/>
              </a:ext>
            </a:extLst>
          </p:cNvPr>
          <p:cNvPicPr>
            <a:picLocks noChangeAspect="1"/>
          </p:cNvPicPr>
          <p:nvPr/>
        </p:nvPicPr>
        <p:blipFill>
          <a:blip r:embed="rId5"/>
          <a:stretch>
            <a:fillRect/>
          </a:stretch>
        </p:blipFill>
        <p:spPr>
          <a:xfrm>
            <a:off x="5384441" y="3934079"/>
            <a:ext cx="1625600" cy="1595864"/>
          </a:xfrm>
          <a:prstGeom prst="rect">
            <a:avLst/>
          </a:prstGeom>
        </p:spPr>
      </p:pic>
      <p:pic>
        <p:nvPicPr>
          <p:cNvPr id="11" name="Picture 10" descr="Little Wandle Rapid Catch-up Phase 5:Hello Feelings">
            <a:extLst>
              <a:ext uri="{FF2B5EF4-FFF2-40B4-BE49-F238E27FC236}">
                <a16:creationId xmlns:a16="http://schemas.microsoft.com/office/drawing/2014/main" id="{0D3E97B9-8355-B50B-1776-B870D11E14A8}"/>
              </a:ext>
            </a:extLst>
          </p:cNvPr>
          <p:cNvPicPr>
            <a:picLocks noChangeAspect="1"/>
          </p:cNvPicPr>
          <p:nvPr/>
        </p:nvPicPr>
        <p:blipFill>
          <a:blip r:embed="rId6"/>
          <a:stretch>
            <a:fillRect/>
          </a:stretch>
        </p:blipFill>
        <p:spPr>
          <a:xfrm>
            <a:off x="4250342" y="4105800"/>
            <a:ext cx="808201" cy="1254625"/>
          </a:xfrm>
          <a:prstGeom prst="rect">
            <a:avLst/>
          </a:prstGeom>
        </p:spPr>
      </p:pic>
    </p:spTree>
  </p:cSld>
  <p:clrMapOvr>
    <a:masterClrMapping/>
  </p:clrMapOvr>
  <p:transition spd="slow" advClick="0" advTm="30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a:extLst>
              <a:ext uri="{FF2B5EF4-FFF2-40B4-BE49-F238E27FC236}">
                <a16:creationId xmlns:a16="http://schemas.microsoft.com/office/drawing/2014/main" id="{1D442EC6-CDC4-E862-9CE4-4D70D60FA0B5}"/>
              </a:ext>
            </a:extLst>
          </p:cNvPr>
          <p:cNvSpPr>
            <a:spLocks noGrp="1"/>
          </p:cNvSpPr>
          <p:nvPr>
            <p:ph type="title"/>
          </p:nvPr>
        </p:nvSpPr>
        <p:spPr>
          <a:xfrm>
            <a:off x="3447177" y="104502"/>
            <a:ext cx="5098906" cy="1124845"/>
          </a:xfrm>
        </p:spPr>
        <p:txBody>
          <a:bodyPr anchor="b">
            <a:normAutofit fontScale="90000"/>
          </a:bodyPr>
          <a:lstStyle/>
          <a:p>
            <a:pPr eaLnBrk="1" hangingPunct="1"/>
            <a:r>
              <a:rPr lang="en-GB" altLang="en-US" sz="3500" dirty="0">
                <a:latin typeface="OpenDyslexic" pitchFamily="50" charset="0"/>
              </a:rPr>
              <a:t>Reading at home - Infants</a:t>
            </a:r>
          </a:p>
        </p:txBody>
      </p:sp>
      <p:pic>
        <p:nvPicPr>
          <p:cNvPr id="16389" name="Picture 16388" descr="Closeup of hands holding an open book">
            <a:extLst>
              <a:ext uri="{FF2B5EF4-FFF2-40B4-BE49-F238E27FC236}">
                <a16:creationId xmlns:a16="http://schemas.microsoft.com/office/drawing/2014/main" id="{4F04D594-0D09-E6A5-1E39-3CEFE898C1BE}"/>
              </a:ext>
            </a:extLst>
          </p:cNvPr>
          <p:cNvPicPr>
            <a:picLocks noChangeAspect="1"/>
          </p:cNvPicPr>
          <p:nvPr/>
        </p:nvPicPr>
        <p:blipFill>
          <a:blip r:embed="rId2"/>
          <a:srcRect l="32993" r="36373" b="-1"/>
          <a:stretch/>
        </p:blipFill>
        <p:spPr>
          <a:xfrm>
            <a:off x="20" y="10"/>
            <a:ext cx="2891226" cy="6857990"/>
          </a:xfrm>
          <a:prstGeom prst="rect">
            <a:avLst/>
          </a:prstGeom>
          <a:effectLst/>
        </p:spPr>
      </p:pic>
      <p:sp>
        <p:nvSpPr>
          <p:cNvPr id="3" name="Content Placeholder 2">
            <a:extLst>
              <a:ext uri="{FF2B5EF4-FFF2-40B4-BE49-F238E27FC236}">
                <a16:creationId xmlns:a16="http://schemas.microsoft.com/office/drawing/2014/main" id="{27FDE945-76F6-7858-F56E-7E4B12B2987C}"/>
              </a:ext>
            </a:extLst>
          </p:cNvPr>
          <p:cNvSpPr>
            <a:spLocks noGrp="1"/>
          </p:cNvSpPr>
          <p:nvPr>
            <p:ph idx="1"/>
          </p:nvPr>
        </p:nvSpPr>
        <p:spPr>
          <a:xfrm>
            <a:off x="2891247" y="1229347"/>
            <a:ext cx="6078582" cy="5628653"/>
          </a:xfrm>
        </p:spPr>
        <p:txBody>
          <a:bodyPr>
            <a:normAutofit/>
          </a:bodyPr>
          <a:lstStyle/>
          <a:p>
            <a:pPr marL="0" indent="0">
              <a:lnSpc>
                <a:spcPct val="90000"/>
              </a:lnSpc>
              <a:buFont typeface="Arial" panose="020B0604020202020204" pitchFamily="34" charset="0"/>
              <a:buNone/>
              <a:defRPr/>
            </a:pPr>
            <a:r>
              <a:rPr lang="en-GB" sz="1600" dirty="0">
                <a:latin typeface="OpenDyslexic"/>
              </a:rPr>
              <a:t>There are two types of books that we send home each week:</a:t>
            </a:r>
          </a:p>
          <a:p>
            <a:pPr marL="0" indent="0">
              <a:lnSpc>
                <a:spcPct val="90000"/>
              </a:lnSpc>
              <a:buFont typeface="Arial" panose="020B0604020202020204" pitchFamily="34" charset="0"/>
              <a:buNone/>
              <a:defRPr/>
            </a:pPr>
            <a:endParaRPr lang="en-GB" sz="1600" dirty="0">
              <a:latin typeface="OpenDyslexic" panose="00000500000000000000" pitchFamily="50" charset="0"/>
            </a:endParaRPr>
          </a:p>
          <a:p>
            <a:pPr>
              <a:lnSpc>
                <a:spcPct val="90000"/>
              </a:lnSpc>
              <a:defRPr/>
            </a:pPr>
            <a:r>
              <a:rPr lang="en-GB" sz="1600" dirty="0">
                <a:latin typeface="OpenDyslexic"/>
              </a:rPr>
              <a:t>The </a:t>
            </a:r>
            <a:r>
              <a:rPr lang="en-GB" sz="1600" b="1" dirty="0">
                <a:latin typeface="OpenDyslexic"/>
              </a:rPr>
              <a:t>decodable reading </a:t>
            </a:r>
            <a:r>
              <a:rPr lang="en-GB" sz="1600" dirty="0">
                <a:latin typeface="OpenDyslexic"/>
              </a:rPr>
              <a:t>practice book is taken home, once they have read it 3 times in school, to ensure success is shared with the family. Kept all week to develop fluency and prosody. Your child should be able to read this book mostly fluently to you, as they have already practised it in school. They are celebrating their great reading with you at home. </a:t>
            </a:r>
          </a:p>
          <a:p>
            <a:pPr marL="0" indent="0">
              <a:lnSpc>
                <a:spcPct val="90000"/>
              </a:lnSpc>
              <a:buFont typeface="Arial" panose="020B0604020202020204" pitchFamily="34" charset="0"/>
              <a:buNone/>
              <a:defRPr/>
            </a:pPr>
            <a:endParaRPr lang="en-GB" sz="1600" dirty="0">
              <a:latin typeface="OpenDyslexic" panose="00000500000000000000" pitchFamily="50" charset="0"/>
            </a:endParaRPr>
          </a:p>
          <a:p>
            <a:pPr>
              <a:lnSpc>
                <a:spcPct val="90000"/>
              </a:lnSpc>
              <a:defRPr/>
            </a:pPr>
            <a:r>
              <a:rPr lang="en-GB" sz="1600" dirty="0">
                <a:latin typeface="OpenDyslexic"/>
              </a:rPr>
              <a:t>Reading for </a:t>
            </a:r>
            <a:r>
              <a:rPr lang="en-GB" sz="1600" b="1" dirty="0">
                <a:latin typeface="OpenDyslexic"/>
              </a:rPr>
              <a:t>pleasure books </a:t>
            </a:r>
            <a:r>
              <a:rPr lang="en-GB" sz="1600" dirty="0">
                <a:latin typeface="OpenDyslexic"/>
              </a:rPr>
              <a:t>also go home for parents to share and read to children. The children choose these themselves from our school libraries. </a:t>
            </a:r>
          </a:p>
          <a:p>
            <a:pPr>
              <a:lnSpc>
                <a:spcPct val="90000"/>
              </a:lnSpc>
              <a:defRPr/>
            </a:pPr>
            <a:endParaRPr lang="en-GB" sz="1600" dirty="0">
              <a:latin typeface="OpenDyslexic" panose="00000500000000000000" pitchFamily="50" charset="0"/>
            </a:endParaRPr>
          </a:p>
          <a:p>
            <a:pPr>
              <a:lnSpc>
                <a:spcPct val="90000"/>
              </a:lnSpc>
              <a:defRPr/>
            </a:pPr>
            <a:r>
              <a:rPr lang="en-GB" sz="1600" dirty="0">
                <a:latin typeface="OpenDyslexic"/>
              </a:rPr>
              <a:t>We will be using </a:t>
            </a:r>
            <a:r>
              <a:rPr lang="en-GB" sz="1600" b="1" u="sng" dirty="0">
                <a:latin typeface="OpenDyslexic"/>
              </a:rPr>
              <a:t>paper reading diaries</a:t>
            </a:r>
            <a:r>
              <a:rPr lang="en-GB" sz="1600" dirty="0">
                <a:latin typeface="OpenDyslexic"/>
              </a:rPr>
              <a:t> this year. Please record your child's reading daily. This will be checked by an adult throughout the week. </a:t>
            </a:r>
          </a:p>
          <a:p>
            <a:pPr marL="0" indent="0">
              <a:lnSpc>
                <a:spcPct val="90000"/>
              </a:lnSpc>
              <a:buFont typeface="Arial" panose="020B0604020202020204" pitchFamily="34" charset="0"/>
              <a:buNone/>
              <a:defRPr/>
            </a:pPr>
            <a:endParaRPr lang="en-GB" sz="1600" dirty="0"/>
          </a:p>
        </p:txBody>
      </p:sp>
    </p:spTree>
  </p:cSld>
  <p:clrMapOvr>
    <a:masterClrMapping/>
  </p:clrMapOvr>
  <p:transition spd="slow" advClick="0" advTm="30000">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079BF3B7-1D38-D10D-9F47-827F24E451B0}"/>
              </a:ext>
            </a:extLst>
          </p:cNvPr>
          <p:cNvSpPr txBox="1">
            <a:spLocks/>
          </p:cNvSpPr>
          <p:nvPr/>
        </p:nvSpPr>
        <p:spPr>
          <a:xfrm>
            <a:off x="823375" y="259303"/>
            <a:ext cx="7505471" cy="711519"/>
          </a:xfrm>
          <a:prstGeom prst="rect">
            <a:avLst/>
          </a:prstGeom>
        </p:spPr>
        <p:txBody>
          <a:bodyPr vert="horz" lIns="91440" tIns="45720" rIns="91440" bIns="45720" rtlCol="0" anchor="b">
            <a:normAutofit fontScale="6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pPr>
            <a:r>
              <a:rPr lang="en-US" altLang="en-US" sz="4700" b="1" u="sng">
                <a:latin typeface="OpenDyslexic"/>
              </a:rPr>
              <a:t>The School Libraries and Beyond</a:t>
            </a:r>
            <a:endParaRPr lang="en-US" sz="4700">
              <a:latin typeface="OpenDyslexic" panose="00000500000000000000" pitchFamily="50" charset="0"/>
            </a:endParaRP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CA5C423-B8F3-CF7A-A4E4-4FD47ADBDEDF}"/>
              </a:ext>
            </a:extLst>
          </p:cNvPr>
          <p:cNvSpPr txBox="1">
            <a:spLocks/>
          </p:cNvSpPr>
          <p:nvPr/>
        </p:nvSpPr>
        <p:spPr>
          <a:xfrm>
            <a:off x="90492" y="977720"/>
            <a:ext cx="8955946" cy="5883883"/>
          </a:xfrm>
          <a:prstGeom prst="rect">
            <a:avLst/>
          </a:prstGeom>
        </p:spPr>
        <p:txBody>
          <a:bodyPr vert="horz" lIns="91440" tIns="45720" rIns="91440" bIns="45720" rtlCol="0" anchor="t">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spcAft>
                <a:spcPts val="600"/>
              </a:spcAft>
            </a:pPr>
            <a:r>
              <a:rPr lang="en-US" altLang="en-US" sz="2000" dirty="0">
                <a:latin typeface="OpenDyslexic"/>
                <a:ea typeface="+mn-ea"/>
                <a:cs typeface="+mn-cs"/>
              </a:rPr>
              <a:t>We are very fortunate to have two wonderful library spaces at St Michael's, as well as a multitude of book spaces spread across both key stages. These are being constantly updated with new and exciting texts. </a:t>
            </a:r>
          </a:p>
          <a:p>
            <a:pPr>
              <a:lnSpc>
                <a:spcPct val="90000"/>
              </a:lnSpc>
              <a:spcAft>
                <a:spcPts val="600"/>
              </a:spcAft>
            </a:pPr>
            <a:endParaRPr lang="en-US" altLang="en-US" sz="2000" dirty="0">
              <a:latin typeface="OpenDyslexic" panose="00000500000000000000" pitchFamily="50" charset="0"/>
              <a:ea typeface="Calibri"/>
              <a:cs typeface="Calibri"/>
            </a:endParaRPr>
          </a:p>
          <a:p>
            <a:pPr>
              <a:lnSpc>
                <a:spcPct val="90000"/>
              </a:lnSpc>
              <a:spcAft>
                <a:spcPts val="600"/>
              </a:spcAft>
            </a:pPr>
            <a:r>
              <a:rPr lang="en-US" altLang="en-US" sz="2000" dirty="0">
                <a:latin typeface="OpenDyslexic"/>
                <a:ea typeface="Calibri"/>
                <a:cs typeface="Calibri"/>
              </a:rPr>
              <a:t>We also encourage the children to access a range of different texts, to develop their reading for pleasure interests and ask that you support them with this, where possible, outside of school. </a:t>
            </a:r>
            <a:endParaRPr lang="en-US" altLang="en-US" sz="2000" dirty="0">
              <a:latin typeface="OpenDyslexic" panose="00000500000000000000" pitchFamily="50" charset="0"/>
              <a:ea typeface="Calibri"/>
              <a:cs typeface="Calibri"/>
            </a:endParaRPr>
          </a:p>
          <a:p>
            <a:pPr>
              <a:lnSpc>
                <a:spcPct val="90000"/>
              </a:lnSpc>
              <a:spcAft>
                <a:spcPts val="600"/>
              </a:spcAft>
            </a:pPr>
            <a:endParaRPr lang="en-US" altLang="en-US" sz="2400" dirty="0">
              <a:latin typeface="OpenDyslexic" panose="00000500000000000000" pitchFamily="50" charset="0"/>
              <a:ea typeface="Calibri"/>
              <a:cs typeface="Calibri"/>
            </a:endParaRPr>
          </a:p>
          <a:p>
            <a:pPr>
              <a:lnSpc>
                <a:spcPct val="90000"/>
              </a:lnSpc>
              <a:spcAft>
                <a:spcPts val="600"/>
              </a:spcAft>
            </a:pPr>
            <a:endParaRPr lang="en-US" altLang="en-US" sz="2400" dirty="0">
              <a:latin typeface="OpenDyslexic" panose="00000500000000000000" pitchFamily="50" charset="0"/>
              <a:ea typeface="Calibri"/>
              <a:cs typeface="Calibri"/>
            </a:endParaRPr>
          </a:p>
          <a:p>
            <a:pPr>
              <a:lnSpc>
                <a:spcPct val="90000"/>
              </a:lnSpc>
              <a:spcAft>
                <a:spcPts val="600"/>
              </a:spcAft>
            </a:pPr>
            <a:endParaRPr lang="en-US" altLang="en-US" sz="2400" dirty="0">
              <a:latin typeface="OpenDyslexic" panose="00000500000000000000" pitchFamily="50" charset="0"/>
              <a:ea typeface="Calibri"/>
              <a:cs typeface="Calibri"/>
            </a:endParaRPr>
          </a:p>
          <a:p>
            <a:pPr>
              <a:lnSpc>
                <a:spcPct val="90000"/>
              </a:lnSpc>
              <a:spcAft>
                <a:spcPts val="600"/>
              </a:spcAft>
            </a:pPr>
            <a:endParaRPr lang="en-US" altLang="en-US" sz="2400" dirty="0">
              <a:latin typeface="OpenDyslexic" panose="00000500000000000000" pitchFamily="50" charset="0"/>
              <a:ea typeface="Calibri"/>
              <a:cs typeface="Calibri"/>
            </a:endParaRPr>
          </a:p>
          <a:p>
            <a:pPr>
              <a:lnSpc>
                <a:spcPct val="90000"/>
              </a:lnSpc>
              <a:spcAft>
                <a:spcPts val="600"/>
              </a:spcAft>
            </a:pPr>
            <a:endParaRPr lang="en-US" altLang="en-US" sz="2400" dirty="0">
              <a:latin typeface="OpenDyslexic" panose="00000500000000000000" pitchFamily="50" charset="0"/>
              <a:ea typeface="Calibri"/>
              <a:cs typeface="Calibri"/>
            </a:endParaRPr>
          </a:p>
          <a:p>
            <a:pPr>
              <a:lnSpc>
                <a:spcPct val="90000"/>
              </a:lnSpc>
              <a:spcAft>
                <a:spcPts val="600"/>
              </a:spcAft>
            </a:pPr>
            <a:endParaRPr lang="en-US" altLang="en-US" sz="2400" dirty="0">
              <a:latin typeface="OpenDyslexic"/>
              <a:ea typeface="Calibri"/>
              <a:cs typeface="Calibri"/>
            </a:endParaRPr>
          </a:p>
          <a:p>
            <a:pPr algn="l">
              <a:lnSpc>
                <a:spcPct val="90000"/>
              </a:lnSpc>
              <a:spcAft>
                <a:spcPts val="600"/>
              </a:spcAft>
            </a:pPr>
            <a:endParaRPr lang="en-US" altLang="en-US" sz="2400" dirty="0">
              <a:ea typeface="Calibri"/>
              <a:cs typeface="Calibri"/>
            </a:endParaRPr>
          </a:p>
        </p:txBody>
      </p:sp>
      <p:pic>
        <p:nvPicPr>
          <p:cNvPr id="7" name="Picture 6" descr="Children's Magazine Subscriptions | BooksForTopics">
            <a:extLst>
              <a:ext uri="{FF2B5EF4-FFF2-40B4-BE49-F238E27FC236}">
                <a16:creationId xmlns:a16="http://schemas.microsoft.com/office/drawing/2014/main" id="{656DFBC4-AD80-0C7B-F1A7-ABC01FEF7FCC}"/>
              </a:ext>
            </a:extLst>
          </p:cNvPr>
          <p:cNvPicPr>
            <a:picLocks noChangeAspect="1"/>
          </p:cNvPicPr>
          <p:nvPr/>
        </p:nvPicPr>
        <p:blipFill>
          <a:blip r:embed="rId2"/>
          <a:stretch>
            <a:fillRect/>
          </a:stretch>
        </p:blipFill>
        <p:spPr>
          <a:xfrm>
            <a:off x="280066" y="3832024"/>
            <a:ext cx="1578336" cy="2137580"/>
          </a:xfrm>
          <a:prstGeom prst="rect">
            <a:avLst/>
          </a:prstGeom>
        </p:spPr>
      </p:pic>
      <p:pic>
        <p:nvPicPr>
          <p:cNvPr id="12" name="Picture 11" descr="Wonderful Wildlife &amp; Play">
            <a:extLst>
              <a:ext uri="{FF2B5EF4-FFF2-40B4-BE49-F238E27FC236}">
                <a16:creationId xmlns:a16="http://schemas.microsoft.com/office/drawing/2014/main" id="{AC13C524-9368-074A-5AFA-2BB8BEEF4E54}"/>
              </a:ext>
            </a:extLst>
          </p:cNvPr>
          <p:cNvPicPr>
            <a:picLocks noChangeAspect="1"/>
          </p:cNvPicPr>
          <p:nvPr/>
        </p:nvPicPr>
        <p:blipFill>
          <a:blip r:embed="rId3"/>
          <a:stretch>
            <a:fillRect/>
          </a:stretch>
        </p:blipFill>
        <p:spPr>
          <a:xfrm>
            <a:off x="4569533" y="3881931"/>
            <a:ext cx="1477546" cy="2087327"/>
          </a:xfrm>
          <a:prstGeom prst="rect">
            <a:avLst/>
          </a:prstGeom>
        </p:spPr>
      </p:pic>
      <p:pic>
        <p:nvPicPr>
          <p:cNvPr id="15" name="Picture 14" descr="Home Page - The Phoenix comic">
            <a:extLst>
              <a:ext uri="{FF2B5EF4-FFF2-40B4-BE49-F238E27FC236}">
                <a16:creationId xmlns:a16="http://schemas.microsoft.com/office/drawing/2014/main" id="{E077BE27-7528-6442-CAAB-3898E66AEC8B}"/>
              </a:ext>
            </a:extLst>
          </p:cNvPr>
          <p:cNvPicPr>
            <a:picLocks noChangeAspect="1"/>
          </p:cNvPicPr>
          <p:nvPr/>
        </p:nvPicPr>
        <p:blipFill>
          <a:blip r:embed="rId4"/>
          <a:stretch>
            <a:fillRect/>
          </a:stretch>
        </p:blipFill>
        <p:spPr>
          <a:xfrm>
            <a:off x="6743101" y="3423305"/>
            <a:ext cx="1845556" cy="2524792"/>
          </a:xfrm>
          <a:prstGeom prst="rect">
            <a:avLst/>
          </a:prstGeom>
        </p:spPr>
      </p:pic>
      <p:pic>
        <p:nvPicPr>
          <p:cNvPr id="16" name="Picture 15" descr="The Jumbo Joke Book for Funny Kids (Buster Laugh-a-lot Books) : Pinder,  Andrew: Amazon.co.uk: Books">
            <a:extLst>
              <a:ext uri="{FF2B5EF4-FFF2-40B4-BE49-F238E27FC236}">
                <a16:creationId xmlns:a16="http://schemas.microsoft.com/office/drawing/2014/main" id="{F0C61B00-389D-4754-E333-77D1B058868B}"/>
              </a:ext>
            </a:extLst>
          </p:cNvPr>
          <p:cNvPicPr>
            <a:picLocks noChangeAspect="1"/>
          </p:cNvPicPr>
          <p:nvPr/>
        </p:nvPicPr>
        <p:blipFill>
          <a:blip r:embed="rId5"/>
          <a:stretch>
            <a:fillRect/>
          </a:stretch>
        </p:blipFill>
        <p:spPr>
          <a:xfrm>
            <a:off x="2415186" y="3881933"/>
            <a:ext cx="1477545" cy="2087325"/>
          </a:xfrm>
          <a:prstGeom prst="rect">
            <a:avLst/>
          </a:prstGeom>
        </p:spPr>
      </p:pic>
      <p:sp>
        <p:nvSpPr>
          <p:cNvPr id="17" name="Title 1">
            <a:extLst>
              <a:ext uri="{FF2B5EF4-FFF2-40B4-BE49-F238E27FC236}">
                <a16:creationId xmlns:a16="http://schemas.microsoft.com/office/drawing/2014/main" id="{A9F36EF5-890F-70E0-2EA9-D0F2E788A1C4}"/>
              </a:ext>
            </a:extLst>
          </p:cNvPr>
          <p:cNvSpPr txBox="1">
            <a:spLocks/>
          </p:cNvSpPr>
          <p:nvPr/>
        </p:nvSpPr>
        <p:spPr bwMode="auto">
          <a:xfrm>
            <a:off x="274480" y="5848807"/>
            <a:ext cx="85168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rtl="0" eaLnBrk="0" fontAlgn="base" hangingPunct="0">
              <a:spcBef>
                <a:spcPct val="0"/>
              </a:spcBef>
              <a:spcAft>
                <a:spcPct val="0"/>
              </a:spcAft>
              <a:defRPr sz="4400" kern="1200">
                <a:solidFill>
                  <a:schemeClr val="tx1"/>
                </a:solidFill>
                <a:latin typeface="+mj-lt"/>
                <a:ea typeface="+mj-ea"/>
                <a:cs typeface="+mj-cs"/>
              </a:defRPr>
            </a:lvl1pPr>
            <a:lvl2pPr marL="4572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2pPr>
            <a:lvl3pPr marL="9144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3pPr>
            <a:lvl4pPr marL="13716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4pPr>
            <a:lvl5pPr marL="1828800" algn="ctr" rtl="0" eaLnBrk="0" fontAlgn="base" hangingPunct="0">
              <a:spcBef>
                <a:spcPct val="0"/>
              </a:spcBef>
              <a:spcAft>
                <a:spcPct val="0"/>
              </a:spcAft>
              <a:defRPr sz="4400" kern="1200">
                <a:solidFill>
                  <a:schemeClr val="tx1"/>
                </a:solidFill>
                <a:latin typeface="Calibri" pitchFamily="34" charset="0"/>
                <a:ea typeface="+mn-ea"/>
                <a:cs typeface="Arial" panose="020B0604020202020204" pitchFamily="34" charset="0"/>
              </a:defRPr>
            </a:lvl5pPr>
            <a:lvl6pPr marL="4572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6pPr>
            <a:lvl7pPr marL="9144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7pPr>
            <a:lvl8pPr marL="13716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8pPr>
            <a:lvl9pPr marL="1828800" algn="ctr" defTabSz="914400" rtl="0" eaLnBrk="1" fontAlgn="base" latinLnBrk="0" hangingPunct="1">
              <a:spcBef>
                <a:spcPct val="0"/>
              </a:spcBef>
              <a:spcAft>
                <a:spcPct val="0"/>
              </a:spcAft>
              <a:defRPr sz="4400" kern="1200">
                <a:solidFill>
                  <a:schemeClr val="tx1"/>
                </a:solidFill>
                <a:latin typeface="Calibri" pitchFamily="34" charset="0"/>
                <a:ea typeface="+mn-ea"/>
                <a:cs typeface="Arial" panose="020B0604020202020204" pitchFamily="34" charset="0"/>
              </a:defRPr>
            </a:lvl9pPr>
          </a:lstStyle>
          <a:p>
            <a:r>
              <a:rPr lang="en-US" sz="2000" dirty="0">
                <a:ea typeface="+mj-lt"/>
                <a:cs typeface="+mj-lt"/>
              </a:rPr>
              <a:t>Donations of </a:t>
            </a:r>
            <a:r>
              <a:rPr lang="en-US" sz="2000" b="1" dirty="0">
                <a:ea typeface="+mj-lt"/>
                <a:cs typeface="+mj-lt"/>
              </a:rPr>
              <a:t>quality</a:t>
            </a:r>
            <a:r>
              <a:rPr lang="en-US" sz="2000" dirty="0">
                <a:ea typeface="+mj-lt"/>
                <a:cs typeface="+mj-lt"/>
              </a:rPr>
              <a:t> and</a:t>
            </a:r>
            <a:r>
              <a:rPr lang="en-US" sz="2000" b="1" dirty="0">
                <a:ea typeface="+mj-lt"/>
                <a:cs typeface="+mj-lt"/>
              </a:rPr>
              <a:t> up to date</a:t>
            </a:r>
            <a:r>
              <a:rPr lang="en-US" sz="2000" dirty="0">
                <a:ea typeface="+mj-lt"/>
                <a:cs typeface="+mj-lt"/>
              </a:rPr>
              <a:t> novels, non-fiction texts, recipe books, magazines, comics </a:t>
            </a:r>
            <a:r>
              <a:rPr lang="en-US" sz="2000" dirty="0" err="1">
                <a:ea typeface="+mj-lt"/>
                <a:cs typeface="+mj-lt"/>
              </a:rPr>
              <a:t>etc</a:t>
            </a:r>
            <a:r>
              <a:rPr lang="en-US" sz="2000" dirty="0">
                <a:ea typeface="+mj-lt"/>
                <a:cs typeface="+mj-lt"/>
              </a:rPr>
              <a:t>, are always welcomed at school. </a:t>
            </a:r>
          </a:p>
          <a:p>
            <a:r>
              <a:rPr lang="en-US" sz="2000" dirty="0">
                <a:ea typeface="+mj-lt"/>
                <a:cs typeface="+mj-lt"/>
              </a:rPr>
              <a:t>Please pass any donations to your child's class teacher.  </a:t>
            </a:r>
            <a:endParaRPr lang="en-US" sz="2000" dirty="0"/>
          </a:p>
        </p:txBody>
      </p:sp>
    </p:spTree>
    <p:extLst>
      <p:ext uri="{BB962C8B-B14F-4D97-AF65-F5344CB8AC3E}">
        <p14:creationId xmlns:p14="http://schemas.microsoft.com/office/powerpoint/2010/main" val="3661364930"/>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B75A0-1603-BABF-787D-8F1457F83CCF}"/>
              </a:ext>
            </a:extLst>
          </p:cNvPr>
          <p:cNvSpPr>
            <a:spLocks noGrp="1"/>
          </p:cNvSpPr>
          <p:nvPr>
            <p:ph type="title"/>
          </p:nvPr>
        </p:nvSpPr>
        <p:spPr>
          <a:xfrm>
            <a:off x="313577" y="262670"/>
            <a:ext cx="8516846" cy="1143000"/>
          </a:xfrm>
        </p:spPr>
        <p:txBody>
          <a:bodyPr/>
          <a:lstStyle/>
          <a:p>
            <a:r>
              <a:rPr lang="en-US" sz="2400" dirty="0">
                <a:ea typeface="+mj-lt"/>
                <a:cs typeface="+mj-lt"/>
              </a:rPr>
              <a:t>Please take the time to read with your child and provide them with opportunities to engage with a range of text types.</a:t>
            </a:r>
            <a:br>
              <a:rPr lang="en-US" sz="2400" dirty="0">
                <a:ea typeface="+mj-lt"/>
                <a:cs typeface="+mj-lt"/>
              </a:rPr>
            </a:br>
            <a:endParaRPr lang="en-US" sz="2400" dirty="0"/>
          </a:p>
        </p:txBody>
      </p:sp>
      <p:pic>
        <p:nvPicPr>
          <p:cNvPr id="4" name="Content Placeholder 3" descr="children who get bedtime stories and those who don't...&quot; -- Adam Swift [800  x 604] : r/QuotesPorn">
            <a:extLst>
              <a:ext uri="{FF2B5EF4-FFF2-40B4-BE49-F238E27FC236}">
                <a16:creationId xmlns:a16="http://schemas.microsoft.com/office/drawing/2014/main" id="{BA3D0415-779D-82C2-36FF-959039F01B51}"/>
              </a:ext>
            </a:extLst>
          </p:cNvPr>
          <p:cNvPicPr>
            <a:picLocks noGrp="1" noChangeAspect="1"/>
          </p:cNvPicPr>
          <p:nvPr>
            <p:ph idx="1"/>
          </p:nvPr>
        </p:nvPicPr>
        <p:blipFill>
          <a:blip r:embed="rId2"/>
          <a:stretch>
            <a:fillRect/>
          </a:stretch>
        </p:blipFill>
        <p:spPr bwMode="auto">
          <a:xfrm>
            <a:off x="1495013" y="1112905"/>
            <a:ext cx="6438301" cy="485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34F9FC1-CC73-5293-2ED1-FF3667F9148F}"/>
              </a:ext>
            </a:extLst>
          </p:cNvPr>
          <p:cNvSpPr txBox="1"/>
          <p:nvPr/>
        </p:nvSpPr>
        <p:spPr>
          <a:xfrm>
            <a:off x="411720" y="6024987"/>
            <a:ext cx="872749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OpenDyslexicAlta"/>
                <a:cs typeface="Arial"/>
              </a:rPr>
              <a:t>We</a:t>
            </a:r>
            <a:r>
              <a:rPr lang="en-US" sz="2400">
                <a:latin typeface="OpenDyslexicAlta"/>
                <a:cs typeface="Arial"/>
              </a:rPr>
              <a:t> are their greatest role model.</a:t>
            </a:r>
            <a:r>
              <a:rPr lang="en-GB" sz="2400">
                <a:latin typeface="OpenDyslexicAlta"/>
                <a:cs typeface="Arial"/>
              </a:rPr>
              <a:t>​</a:t>
            </a:r>
            <a:br>
              <a:rPr lang="en-GB" sz="2400">
                <a:latin typeface="OpenDyslexicAlta"/>
              </a:rPr>
            </a:br>
            <a:r>
              <a:rPr lang="en-US" sz="2400">
                <a:latin typeface="OpenDyslexicAlta"/>
                <a:cs typeface="Arial"/>
              </a:rPr>
              <a:t> The impact is priceless. </a:t>
            </a:r>
            <a:endParaRPr lang="en-GB">
              <a:cs typeface="Arial"/>
            </a:endParaRPr>
          </a:p>
        </p:txBody>
      </p:sp>
    </p:spTree>
    <p:extLst>
      <p:ext uri="{BB962C8B-B14F-4D97-AF65-F5344CB8AC3E}">
        <p14:creationId xmlns:p14="http://schemas.microsoft.com/office/powerpoint/2010/main" val="530727772"/>
      </p:ext>
    </p:extLst>
  </p:cSld>
  <p:clrMapOvr>
    <a:masterClrMapping/>
  </p:clrMapOvr>
  <p:transition spd="slow" advClick="0" advTm="30000">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6DA52A5-C2BB-C9B3-DFBC-2B56AA517040}"/>
              </a:ext>
            </a:extLst>
          </p:cNvPr>
          <p:cNvSpPr>
            <a:spLocks noGrp="1"/>
          </p:cNvSpPr>
          <p:nvPr>
            <p:ph type="title"/>
          </p:nvPr>
        </p:nvSpPr>
        <p:spPr>
          <a:xfrm>
            <a:off x="80729" y="789136"/>
            <a:ext cx="2314575" cy="561975"/>
          </a:xfrm>
        </p:spPr>
        <p:txBody>
          <a:bodyPr/>
          <a:lstStyle/>
          <a:p>
            <a:r>
              <a:rPr lang="en-GB" altLang="en-US" sz="3200" dirty="0">
                <a:latin typeface="OpenDyslexic" panose="00000500000000000000" pitchFamily="50" charset="0"/>
              </a:rPr>
              <a:t>Maths</a:t>
            </a:r>
          </a:p>
        </p:txBody>
      </p:sp>
      <p:sp>
        <p:nvSpPr>
          <p:cNvPr id="18435" name="Content Placeholder 2">
            <a:extLst>
              <a:ext uri="{FF2B5EF4-FFF2-40B4-BE49-F238E27FC236}">
                <a16:creationId xmlns:a16="http://schemas.microsoft.com/office/drawing/2014/main" id="{4B42DA01-AC04-A665-0EC2-061A1D112A04}"/>
              </a:ext>
            </a:extLst>
          </p:cNvPr>
          <p:cNvSpPr>
            <a:spLocks noGrp="1"/>
          </p:cNvSpPr>
          <p:nvPr>
            <p:ph idx="1"/>
          </p:nvPr>
        </p:nvSpPr>
        <p:spPr>
          <a:xfrm>
            <a:off x="205921" y="1970088"/>
            <a:ext cx="9036050" cy="2462212"/>
          </a:xfrm>
        </p:spPr>
        <p:txBody>
          <a:bodyPr/>
          <a:lstStyle/>
          <a:p>
            <a:pPr marL="0" indent="0" algn="ctr">
              <a:buFont typeface="Arial" panose="020B0604020202020204" pitchFamily="34" charset="0"/>
              <a:buNone/>
            </a:pPr>
            <a:r>
              <a:rPr lang="en-GB" altLang="en-US" sz="1800" dirty="0">
                <a:solidFill>
                  <a:srgbClr val="212529"/>
                </a:solidFill>
                <a:latin typeface="OpenDyslexic" panose="00000500000000000000" pitchFamily="50" charset="0"/>
              </a:rPr>
              <a:t>At St Michael's we understand the importance of fluency and how a strong grasp of number and times table knowledge can support the working memory. </a:t>
            </a:r>
          </a:p>
          <a:p>
            <a:pPr marL="0" indent="0" algn="ctr">
              <a:buFont typeface="Arial" panose="020B0604020202020204" pitchFamily="34" charset="0"/>
              <a:buNone/>
            </a:pPr>
            <a:endParaRPr lang="en-GB" altLang="en-US" sz="1800" dirty="0">
              <a:solidFill>
                <a:srgbClr val="212529"/>
              </a:solidFill>
              <a:latin typeface="OpenDyslexic" panose="00000500000000000000" pitchFamily="50" charset="0"/>
            </a:endParaRPr>
          </a:p>
          <a:p>
            <a:pPr marL="0" indent="0" algn="ctr">
              <a:buFont typeface="Arial" panose="020B0604020202020204" pitchFamily="34" charset="0"/>
              <a:buNone/>
            </a:pPr>
            <a:r>
              <a:rPr lang="en-GB" altLang="en-US" sz="1800" dirty="0">
                <a:solidFill>
                  <a:srgbClr val="212529"/>
                </a:solidFill>
                <a:latin typeface="OpenDyslexic" panose="00000500000000000000" pitchFamily="50" charset="0"/>
              </a:rPr>
              <a:t>In EYFS and KS1, children will be engaging with Mastering Number daily fluency sessions and there will be more information regarding this and how you can support this at home as the year progresses.</a:t>
            </a:r>
          </a:p>
          <a:p>
            <a:pPr marL="0" indent="0" algn="ctr">
              <a:buFont typeface="Arial" panose="020B0604020202020204" pitchFamily="34" charset="0"/>
              <a:buNone/>
            </a:pPr>
            <a:endParaRPr lang="en-GB" altLang="en-US" sz="2000" dirty="0">
              <a:solidFill>
                <a:srgbClr val="212529"/>
              </a:solidFill>
              <a:latin typeface="+mj-lt"/>
            </a:endParaRPr>
          </a:p>
          <a:p>
            <a:pPr marL="0" indent="0" algn="ctr">
              <a:buFont typeface="Arial" panose="020B0604020202020204" pitchFamily="34" charset="0"/>
              <a:buNone/>
            </a:pPr>
            <a:r>
              <a:rPr lang="en-GB" altLang="en-US" sz="1800" dirty="0">
                <a:solidFill>
                  <a:srgbClr val="212529"/>
                </a:solidFill>
                <a:latin typeface="OpenDyslexic" panose="00000500000000000000" pitchFamily="50" charset="0"/>
              </a:rPr>
              <a:t>. </a:t>
            </a:r>
            <a:br>
              <a:rPr lang="en-GB" altLang="en-US" sz="1800" dirty="0">
                <a:solidFill>
                  <a:srgbClr val="212529"/>
                </a:solidFill>
                <a:latin typeface="OpenDyslexic" panose="00000500000000000000" pitchFamily="50" charset="0"/>
              </a:rPr>
            </a:br>
            <a:endParaRPr lang="en-GB" altLang="en-US" sz="1800" dirty="0">
              <a:solidFill>
                <a:srgbClr val="212529"/>
              </a:solidFill>
              <a:latin typeface="OpenDyslexic" panose="00000500000000000000" pitchFamily="50" charset="0"/>
            </a:endParaRPr>
          </a:p>
          <a:p>
            <a:pPr marL="0" indent="0">
              <a:buFont typeface="Arial" panose="020B0604020202020204" pitchFamily="34" charset="0"/>
              <a:buNone/>
            </a:pPr>
            <a:endParaRPr lang="en-GB" altLang="en-US" sz="1600"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C43144A-256E-A016-E1EE-C9DC43A94F35}"/>
              </a:ext>
            </a:extLst>
          </p:cNvPr>
          <p:cNvSpPr>
            <a:spLocks noGrp="1"/>
          </p:cNvSpPr>
          <p:nvPr>
            <p:ph type="title"/>
          </p:nvPr>
        </p:nvSpPr>
        <p:spPr>
          <a:xfrm>
            <a:off x="109538" y="298450"/>
            <a:ext cx="3455987" cy="658813"/>
          </a:xfrm>
        </p:spPr>
        <p:txBody>
          <a:bodyPr/>
          <a:lstStyle/>
          <a:p>
            <a:pPr eaLnBrk="1" hangingPunct="1"/>
            <a:r>
              <a:rPr lang="en-GB" altLang="en-US" sz="3200">
                <a:latin typeface="OpenDyslexic" panose="00000500000000000000" pitchFamily="50" charset="0"/>
              </a:rPr>
              <a:t>Uniform</a:t>
            </a:r>
          </a:p>
        </p:txBody>
      </p:sp>
      <p:sp>
        <p:nvSpPr>
          <p:cNvPr id="4099" name="Content Placeholder 2">
            <a:extLst>
              <a:ext uri="{FF2B5EF4-FFF2-40B4-BE49-F238E27FC236}">
                <a16:creationId xmlns:a16="http://schemas.microsoft.com/office/drawing/2014/main" id="{240E9D8B-E2C3-FABF-AD7B-41C2F13C6757}"/>
              </a:ext>
            </a:extLst>
          </p:cNvPr>
          <p:cNvSpPr>
            <a:spLocks noGrp="1"/>
          </p:cNvSpPr>
          <p:nvPr>
            <p:ph idx="1"/>
          </p:nvPr>
        </p:nvSpPr>
        <p:spPr>
          <a:xfrm>
            <a:off x="120650" y="1368425"/>
            <a:ext cx="8743950" cy="1395413"/>
          </a:xfrm>
        </p:spPr>
        <p:txBody>
          <a:bodyPr/>
          <a:lstStyle/>
          <a:p>
            <a:pPr eaLnBrk="1" hangingPunct="1">
              <a:spcAft>
                <a:spcPts val="1200"/>
              </a:spcAft>
              <a:buFont typeface="Wingdings 2" panose="05020102010507070707" pitchFamily="18" charset="2"/>
              <a:buNone/>
            </a:pPr>
            <a:r>
              <a:rPr lang="en-GB" altLang="en-US" sz="2000">
                <a:latin typeface="+mj-lt"/>
              </a:rPr>
              <a:t>* </a:t>
            </a:r>
            <a:r>
              <a:rPr lang="en-GB" altLang="en-US" sz="1800">
                <a:latin typeface="OpenDyslexic" panose="00000500000000000000" pitchFamily="50" charset="0"/>
              </a:rPr>
              <a:t>Please make sure that all your child’s clothes and belongings are named.</a:t>
            </a:r>
          </a:p>
          <a:p>
            <a:pPr eaLnBrk="1" hangingPunct="1">
              <a:spcAft>
                <a:spcPts val="1200"/>
              </a:spcAft>
              <a:buFont typeface="Wingdings 2" panose="05020102010507070707" pitchFamily="18" charset="2"/>
              <a:buNone/>
            </a:pPr>
            <a:r>
              <a:rPr lang="en-GB" altLang="en-US" sz="1800">
                <a:latin typeface="OpenDyslexic" panose="00000500000000000000" pitchFamily="50" charset="0"/>
              </a:rPr>
              <a:t>* We would appreciate your support in ensuring the children wear their correct school uniform as outlined on the school website. </a:t>
            </a:r>
          </a:p>
          <a:p>
            <a:pPr eaLnBrk="1" hangingPunct="1">
              <a:spcAft>
                <a:spcPts val="1200"/>
              </a:spcAft>
              <a:buFont typeface="Wingdings 2" panose="05020102010507070707" pitchFamily="18" charset="2"/>
              <a:buNone/>
            </a:pPr>
            <a:endParaRPr lang="en-GB" altLang="en-US" sz="2800">
              <a:latin typeface="+mj-lt"/>
            </a:endParaRPr>
          </a:p>
        </p:txBody>
      </p:sp>
      <p:pic>
        <p:nvPicPr>
          <p:cNvPr id="4100" name="Picture 1">
            <a:extLst>
              <a:ext uri="{FF2B5EF4-FFF2-40B4-BE49-F238E27FC236}">
                <a16:creationId xmlns:a16="http://schemas.microsoft.com/office/drawing/2014/main" id="{5E6164F4-0A1A-D0CA-26F9-0597016F1DFC}"/>
              </a:ext>
            </a:extLst>
          </p:cNvPr>
          <p:cNvPicPr>
            <a:picLocks noChangeAspect="1"/>
          </p:cNvPicPr>
          <p:nvPr/>
        </p:nvPicPr>
        <p:blipFill>
          <a:blip r:embed="rId2">
            <a:extLst>
              <a:ext uri="{28A0092B-C50C-407E-A947-70E740481C1C}">
                <a14:useLocalDpi xmlns:a14="http://schemas.microsoft.com/office/drawing/2010/main" val="0"/>
              </a:ext>
            </a:extLst>
          </a:blip>
          <a:srcRect l="1872" t="4581" r="36269" b="32811"/>
          <a:stretch>
            <a:fillRect/>
          </a:stretch>
        </p:blipFill>
        <p:spPr bwMode="auto">
          <a:xfrm>
            <a:off x="684213" y="2865438"/>
            <a:ext cx="713581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a:extLst>
              <a:ext uri="{FF2B5EF4-FFF2-40B4-BE49-F238E27FC236}">
                <a16:creationId xmlns:a16="http://schemas.microsoft.com/office/drawing/2014/main" id="{BB8C421E-1E60-9F7F-E970-3889500113DC}"/>
              </a:ext>
            </a:extLst>
          </p:cNvPr>
          <p:cNvPicPr>
            <a:picLocks noChangeAspect="1"/>
          </p:cNvPicPr>
          <p:nvPr/>
        </p:nvPicPr>
        <p:blipFill>
          <a:blip r:embed="rId3">
            <a:extLst>
              <a:ext uri="{28A0092B-C50C-407E-A947-70E740481C1C}">
                <a14:useLocalDpi xmlns:a14="http://schemas.microsoft.com/office/drawing/2010/main" val="0"/>
              </a:ext>
            </a:extLst>
          </a:blip>
          <a:srcRect t="32547"/>
          <a:stretch>
            <a:fillRect/>
          </a:stretch>
        </p:blipFill>
        <p:spPr bwMode="auto">
          <a:xfrm>
            <a:off x="323850" y="6021388"/>
            <a:ext cx="83597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3">
            <a:extLst>
              <a:ext uri="{FF2B5EF4-FFF2-40B4-BE49-F238E27FC236}">
                <a16:creationId xmlns:a16="http://schemas.microsoft.com/office/drawing/2014/main" id="{B7876C46-41BD-D291-29D6-BA6F4328D8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0"/>
            <a:ext cx="4195762"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43823"/>
            <a:ext cx="9155868" cy="6849102"/>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a:solidFill>
                  <a:srgbClr val="FFFF00"/>
                </a:solidFill>
                <a:latin typeface="Chelsea Market" charset="0"/>
                <a:ea typeface="Chelsea Market" charset="0"/>
                <a:cs typeface="Chelsea Market" charset="0"/>
              </a:rPr>
              <a:t> ©</a:t>
            </a:r>
            <a:r>
              <a:rPr lang="en-GB" altLang="x-none" sz="700">
                <a:solidFill>
                  <a:srgbClr val="FFFF00"/>
                </a:solidFill>
                <a:latin typeface="Chelsea Market" charset="0"/>
                <a:ea typeface="Chelsea Market" charset="0"/>
                <a:cs typeface="Chelsea Market" charset="0"/>
              </a:rPr>
              <a:t>Ks2history 2018</a:t>
            </a:r>
          </a:p>
        </p:txBody>
      </p:sp>
      <p:sp>
        <p:nvSpPr>
          <p:cNvPr id="6" name="Action Button: Forward or Next 5">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899477058"/>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352475A4-EADF-38B5-5141-7844E7CE8934}"/>
              </a:ext>
            </a:extLst>
          </p:cNvPr>
          <p:cNvSpPr>
            <a:spLocks noGrp="1"/>
          </p:cNvSpPr>
          <p:nvPr>
            <p:ph type="title"/>
          </p:nvPr>
        </p:nvSpPr>
        <p:spPr>
          <a:xfrm>
            <a:off x="-1680369" y="-179387"/>
            <a:ext cx="4440238" cy="1044575"/>
          </a:xfrm>
        </p:spPr>
        <p:txBody>
          <a:bodyPr/>
          <a:lstStyle/>
          <a:p>
            <a:pPr eaLnBrk="1" hangingPunct="1"/>
            <a:r>
              <a:rPr lang="en-GB" altLang="en-US" sz="3200" u="sng" dirty="0"/>
              <a:t>P.E </a:t>
            </a:r>
            <a:r>
              <a:rPr lang="en-GB" altLang="en-US" u="sng" dirty="0"/>
              <a:t>   </a:t>
            </a:r>
          </a:p>
        </p:txBody>
      </p:sp>
      <p:sp>
        <p:nvSpPr>
          <p:cNvPr id="6147" name="Content Placeholder 2">
            <a:extLst>
              <a:ext uri="{FF2B5EF4-FFF2-40B4-BE49-F238E27FC236}">
                <a16:creationId xmlns:a16="http://schemas.microsoft.com/office/drawing/2014/main" id="{11E7DEAD-5768-1E40-3902-7956A620AA03}"/>
              </a:ext>
            </a:extLst>
          </p:cNvPr>
          <p:cNvSpPr>
            <a:spLocks noGrp="1"/>
          </p:cNvSpPr>
          <p:nvPr>
            <p:ph idx="1"/>
          </p:nvPr>
        </p:nvSpPr>
        <p:spPr>
          <a:xfrm>
            <a:off x="145256" y="744663"/>
            <a:ext cx="8853487" cy="1454150"/>
          </a:xfrm>
        </p:spPr>
        <p:txBody>
          <a:bodyPr/>
          <a:lstStyle/>
          <a:p>
            <a:pPr eaLnBrk="1" hangingPunct="1">
              <a:spcAft>
                <a:spcPts val="1200"/>
              </a:spcAft>
              <a:buNone/>
              <a:defRPr/>
            </a:pPr>
            <a:r>
              <a:rPr lang="en-GB" altLang="en-US" sz="1800" u="sng" dirty="0">
                <a:latin typeface="OpenDyslexic"/>
              </a:rPr>
              <a:t>PE Days</a:t>
            </a:r>
          </a:p>
          <a:p>
            <a:pPr eaLnBrk="1" hangingPunct="1">
              <a:spcAft>
                <a:spcPts val="1200"/>
              </a:spcAft>
              <a:buNone/>
              <a:defRPr/>
            </a:pPr>
            <a:r>
              <a:rPr lang="en-GB" altLang="en-US" sz="1800" dirty="0">
                <a:latin typeface="OpenDyslexic"/>
              </a:rPr>
              <a:t>Poldhu – Friday</a:t>
            </a:r>
          </a:p>
          <a:p>
            <a:pPr eaLnBrk="1" hangingPunct="1">
              <a:spcAft>
                <a:spcPts val="1200"/>
              </a:spcAft>
              <a:buNone/>
              <a:defRPr/>
            </a:pPr>
            <a:r>
              <a:rPr lang="en-GB" altLang="en-US" sz="1800" dirty="0" err="1">
                <a:latin typeface="OpenDyslexic"/>
              </a:rPr>
              <a:t>Kynance</a:t>
            </a:r>
            <a:r>
              <a:rPr lang="en-GB" altLang="en-US" sz="1800" dirty="0">
                <a:latin typeface="OpenDyslexic"/>
              </a:rPr>
              <a:t> – Monday </a:t>
            </a:r>
          </a:p>
          <a:p>
            <a:pPr eaLnBrk="1" hangingPunct="1">
              <a:spcAft>
                <a:spcPts val="1200"/>
              </a:spcAft>
              <a:buNone/>
              <a:defRPr/>
            </a:pPr>
            <a:r>
              <a:rPr lang="en-GB" altLang="en-US" sz="1800" dirty="0" err="1">
                <a:latin typeface="OpenDyslexic"/>
              </a:rPr>
              <a:t>Porthleven</a:t>
            </a:r>
            <a:r>
              <a:rPr lang="en-GB" altLang="en-US" sz="1800" dirty="0">
                <a:latin typeface="OpenDyslexic"/>
              </a:rPr>
              <a:t> - Wednesday. </a:t>
            </a:r>
          </a:p>
          <a:p>
            <a:pPr eaLnBrk="1" hangingPunct="1">
              <a:spcAft>
                <a:spcPts val="1200"/>
              </a:spcAft>
              <a:buFont typeface="Wingdings 2" panose="05020102010507070707" pitchFamily="18" charset="2"/>
              <a:buNone/>
              <a:defRPr/>
            </a:pPr>
            <a:r>
              <a:rPr lang="en-GB" altLang="en-US" sz="1800" dirty="0">
                <a:latin typeface="OpenDyslexic"/>
              </a:rPr>
              <a:t>* Please leave P.E kits in school for half a term. We will send them home earlier if they get muddy! </a:t>
            </a:r>
          </a:p>
          <a:p>
            <a:pPr marL="0" indent="0" eaLnBrk="1" hangingPunct="1">
              <a:spcAft>
                <a:spcPts val="1200"/>
              </a:spcAft>
              <a:buFont typeface="Arial" panose="020B0604020202020204" pitchFamily="34" charset="0"/>
              <a:buNone/>
              <a:defRPr/>
            </a:pPr>
            <a:endParaRPr lang="en-GB" altLang="en-US" sz="2400" dirty="0">
              <a:latin typeface="+mj-lt"/>
            </a:endParaRPr>
          </a:p>
        </p:txBody>
      </p:sp>
      <p:pic>
        <p:nvPicPr>
          <p:cNvPr id="5124" name="Content Placeholder 7" descr="C:\Users\polly.john\AppData\Local\Microsoft\Windows\INetCache\Content.MSO\D835143A.tmp">
            <a:extLst>
              <a:ext uri="{FF2B5EF4-FFF2-40B4-BE49-F238E27FC236}">
                <a16:creationId xmlns:a16="http://schemas.microsoft.com/office/drawing/2014/main" id="{4BECB0E9-BE8D-17B6-4E54-2A3AFA9D76B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164388" y="115888"/>
            <a:ext cx="15589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
            <a:extLst>
              <a:ext uri="{FF2B5EF4-FFF2-40B4-BE49-F238E27FC236}">
                <a16:creationId xmlns:a16="http://schemas.microsoft.com/office/drawing/2014/main" id="{66BDEED3-28E7-D843-9ADE-3C73FE5962CC}"/>
              </a:ext>
            </a:extLst>
          </p:cNvPr>
          <p:cNvPicPr>
            <a:picLocks noChangeAspect="1"/>
          </p:cNvPicPr>
          <p:nvPr/>
        </p:nvPicPr>
        <p:blipFill rotWithShape="1">
          <a:blip r:embed="rId4">
            <a:extLst>
              <a:ext uri="{28A0092B-C50C-407E-A947-70E740481C1C}">
                <a14:useLocalDpi xmlns:a14="http://schemas.microsoft.com/office/drawing/2010/main" val="0"/>
              </a:ext>
            </a:extLst>
          </a:blip>
          <a:srcRect l="66968" t="4509" r="1848" b="35730"/>
          <a:stretch/>
        </p:blipFill>
        <p:spPr bwMode="auto">
          <a:xfrm>
            <a:off x="3374193" y="3429000"/>
            <a:ext cx="3002082" cy="23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
            <a:extLst>
              <a:ext uri="{FF2B5EF4-FFF2-40B4-BE49-F238E27FC236}">
                <a16:creationId xmlns:a16="http://schemas.microsoft.com/office/drawing/2014/main" id="{56E04D19-0E8D-E229-E017-C4C67DC765B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13719" y="3298371"/>
            <a:ext cx="1747718" cy="2294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3">
            <a:extLst>
              <a:ext uri="{FF2B5EF4-FFF2-40B4-BE49-F238E27FC236}">
                <a16:creationId xmlns:a16="http://schemas.microsoft.com/office/drawing/2014/main" id="{6228B5A7-546B-F78C-2ED2-6206FA0E665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6898" y="3460750"/>
            <a:ext cx="2333625"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id="{D1A68ECD-F384-D058-D467-E0CB0134BB98}"/>
              </a:ext>
            </a:extLst>
          </p:cNvPr>
          <p:cNvSpPr/>
          <p:nvPr/>
        </p:nvSpPr>
        <p:spPr>
          <a:xfrm>
            <a:off x="3609975" y="5632450"/>
            <a:ext cx="5113338" cy="1079500"/>
          </a:xfrm>
          <a:prstGeom prst="wedgeRoundRectCallout">
            <a:avLst>
              <a:gd name="adj1" fmla="val 19634"/>
              <a:gd name="adj2" fmla="val -1264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atin typeface="+mj-lt"/>
              </a:rPr>
              <a:t>Please note: Hoodies are part of the PE uniform and should not be worn as school jumper.</a:t>
            </a:r>
          </a:p>
        </p:txBody>
      </p:sp>
    </p:spTree>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72729A7-7725-C346-C7E7-9557458FAD7B}"/>
              </a:ext>
            </a:extLst>
          </p:cNvPr>
          <p:cNvSpPr>
            <a:spLocks noGrp="1"/>
          </p:cNvSpPr>
          <p:nvPr>
            <p:ph type="title"/>
          </p:nvPr>
        </p:nvSpPr>
        <p:spPr>
          <a:xfrm>
            <a:off x="338138" y="260350"/>
            <a:ext cx="4008437" cy="636588"/>
          </a:xfrm>
        </p:spPr>
        <p:txBody>
          <a:bodyPr/>
          <a:lstStyle/>
          <a:p>
            <a:pPr eaLnBrk="1" hangingPunct="1"/>
            <a:r>
              <a:rPr lang="en-GB" altLang="en-US" sz="3200">
                <a:latin typeface="OpenDyslexic" panose="00000500000000000000" pitchFamily="50" charset="0"/>
              </a:rPr>
              <a:t>Day to Day Info</a:t>
            </a:r>
          </a:p>
        </p:txBody>
      </p:sp>
      <p:pic>
        <p:nvPicPr>
          <p:cNvPr id="3" name="Picture 2">
            <a:extLst>
              <a:ext uri="{FF2B5EF4-FFF2-40B4-BE49-F238E27FC236}">
                <a16:creationId xmlns:a16="http://schemas.microsoft.com/office/drawing/2014/main" id="{FC25031B-E9D5-04F9-CD86-8ED41B580908}"/>
              </a:ext>
            </a:extLst>
          </p:cNvPr>
          <p:cNvPicPr>
            <a:picLocks noChangeAspect="1"/>
          </p:cNvPicPr>
          <p:nvPr/>
        </p:nvPicPr>
        <p:blipFill>
          <a:blip r:embed="rId2"/>
          <a:stretch>
            <a:fillRect/>
          </a:stretch>
        </p:blipFill>
        <p:spPr>
          <a:xfrm>
            <a:off x="573864" y="1100736"/>
            <a:ext cx="8298317" cy="52347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A69D7-C7FA-74F2-68EA-0FF651EEA810}"/>
              </a:ext>
            </a:extLst>
          </p:cNvPr>
          <p:cNvSpPr>
            <a:spLocks noGrp="1"/>
          </p:cNvSpPr>
          <p:nvPr>
            <p:ph type="title"/>
          </p:nvPr>
        </p:nvSpPr>
        <p:spPr>
          <a:xfrm>
            <a:off x="457200" y="274638"/>
            <a:ext cx="4690864" cy="1143000"/>
          </a:xfrm>
        </p:spPr>
        <p:txBody>
          <a:bodyPr/>
          <a:lstStyle/>
          <a:p>
            <a:r>
              <a:rPr lang="en-US">
                <a:latin typeface="OpenDyslexic" panose="00000500000000000000" pitchFamily="50" charset="0"/>
              </a:rPr>
              <a:t>Attendance</a:t>
            </a:r>
            <a:endParaRPr lang="en-GB">
              <a:latin typeface="OpenDyslexic" panose="00000500000000000000" pitchFamily="50" charset="0"/>
            </a:endParaRPr>
          </a:p>
        </p:txBody>
      </p:sp>
      <p:sp>
        <p:nvSpPr>
          <p:cNvPr id="3" name="Content Placeholder 2">
            <a:extLst>
              <a:ext uri="{FF2B5EF4-FFF2-40B4-BE49-F238E27FC236}">
                <a16:creationId xmlns:a16="http://schemas.microsoft.com/office/drawing/2014/main" id="{5EE64E82-A830-9612-7649-7DD9D8F142EE}"/>
              </a:ext>
            </a:extLst>
          </p:cNvPr>
          <p:cNvSpPr>
            <a:spLocks noGrp="1"/>
          </p:cNvSpPr>
          <p:nvPr>
            <p:ph idx="1"/>
          </p:nvPr>
        </p:nvSpPr>
        <p:spPr>
          <a:xfrm>
            <a:off x="0" y="1542424"/>
            <a:ext cx="9157424" cy="4262840"/>
          </a:xfrm>
        </p:spPr>
        <p:txBody>
          <a:bodyPr/>
          <a:lstStyle/>
          <a:p>
            <a:r>
              <a:rPr lang="en-US" sz="2400">
                <a:latin typeface="OpenDyslexic" panose="00000500000000000000" pitchFamily="50" charset="0"/>
              </a:rPr>
              <a:t>Registration is open from 8.45am to 8.55am.</a:t>
            </a:r>
          </a:p>
          <a:p>
            <a:endParaRPr lang="en-US" sz="2400">
              <a:latin typeface="OpenDyslexic" panose="00000500000000000000" pitchFamily="50" charset="0"/>
            </a:endParaRPr>
          </a:p>
          <a:p>
            <a:r>
              <a:rPr lang="en-US" sz="2400">
                <a:latin typeface="OpenDyslexic" panose="00000500000000000000" pitchFamily="50" charset="0"/>
              </a:rPr>
              <a:t>All gates will close at 8.55am.  Children arriving late, will need to sign in at the main office.</a:t>
            </a:r>
          </a:p>
          <a:p>
            <a:pPr marL="0" indent="0">
              <a:buNone/>
            </a:pPr>
            <a:endParaRPr lang="en-US" sz="2400">
              <a:latin typeface="OpenDyslexic" panose="00000500000000000000" pitchFamily="50" charset="0"/>
            </a:endParaRPr>
          </a:p>
          <a:p>
            <a:r>
              <a:rPr lang="en-US" sz="2400">
                <a:latin typeface="OpenDyslexic" panose="00000500000000000000" pitchFamily="50" charset="0"/>
              </a:rPr>
              <a:t>It is the parents' responsibility to contact the school office ,by 10am, on the first day of their child’s absence.</a:t>
            </a:r>
          </a:p>
          <a:p>
            <a:endParaRPr lang="en-US" sz="2800">
              <a:latin typeface="+mj-lt"/>
            </a:endParaRPr>
          </a:p>
          <a:p>
            <a:pPr marL="0" indent="0">
              <a:buNone/>
            </a:pPr>
            <a:endParaRPr lang="en-US" sz="2800">
              <a:latin typeface="+mj-lt"/>
            </a:endParaRPr>
          </a:p>
          <a:p>
            <a:pPr marL="0" indent="0">
              <a:buNone/>
            </a:pPr>
            <a:endParaRPr lang="en-GB" sz="2800">
              <a:latin typeface="+mj-lt"/>
            </a:endParaRPr>
          </a:p>
        </p:txBody>
      </p:sp>
      <p:pic>
        <p:nvPicPr>
          <p:cNvPr id="5" name="Picture 4">
            <a:extLst>
              <a:ext uri="{FF2B5EF4-FFF2-40B4-BE49-F238E27FC236}">
                <a16:creationId xmlns:a16="http://schemas.microsoft.com/office/drawing/2014/main" id="{607C3138-A57D-F447-1A1A-94A66C7CD9BD}"/>
              </a:ext>
            </a:extLst>
          </p:cNvPr>
          <p:cNvPicPr>
            <a:picLocks noChangeAspect="1"/>
          </p:cNvPicPr>
          <p:nvPr/>
        </p:nvPicPr>
        <p:blipFill>
          <a:blip r:embed="rId2"/>
          <a:stretch>
            <a:fillRect/>
          </a:stretch>
        </p:blipFill>
        <p:spPr>
          <a:xfrm>
            <a:off x="6588224" y="149851"/>
            <a:ext cx="1882552" cy="1392573"/>
          </a:xfrm>
          <a:prstGeom prst="rect">
            <a:avLst/>
          </a:prstGeom>
        </p:spPr>
      </p:pic>
      <p:sp>
        <p:nvSpPr>
          <p:cNvPr id="6" name="Explosion: 14 Points 5">
            <a:extLst>
              <a:ext uri="{FF2B5EF4-FFF2-40B4-BE49-F238E27FC236}">
                <a16:creationId xmlns:a16="http://schemas.microsoft.com/office/drawing/2014/main" id="{56E7C2F6-430E-1D7C-6501-2E7859DFD4BB}"/>
              </a:ext>
            </a:extLst>
          </p:cNvPr>
          <p:cNvSpPr/>
          <p:nvPr/>
        </p:nvSpPr>
        <p:spPr>
          <a:xfrm>
            <a:off x="4355976" y="4254500"/>
            <a:ext cx="4248472" cy="2603500"/>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latin typeface="+mj-lt"/>
              </a:rPr>
              <a:t>1170 sessions, last year, with no contact made by parents.</a:t>
            </a:r>
            <a:endParaRPr lang="en-GB" sz="1400" b="1">
              <a:latin typeface="+mj-lt"/>
            </a:endParaRPr>
          </a:p>
        </p:txBody>
      </p:sp>
    </p:spTree>
    <p:extLst>
      <p:ext uri="{BB962C8B-B14F-4D97-AF65-F5344CB8AC3E}">
        <p14:creationId xmlns:p14="http://schemas.microsoft.com/office/powerpoint/2010/main" val="3749928977"/>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E60726A-FC32-9B5F-2CFA-AE0FD9206C0C}"/>
              </a:ext>
            </a:extLst>
          </p:cNvPr>
          <p:cNvSpPr>
            <a:spLocks noGrp="1"/>
          </p:cNvSpPr>
          <p:nvPr>
            <p:ph type="title"/>
          </p:nvPr>
        </p:nvSpPr>
        <p:spPr>
          <a:xfrm>
            <a:off x="407988" y="115888"/>
            <a:ext cx="3611562" cy="1143000"/>
          </a:xfrm>
        </p:spPr>
        <p:txBody>
          <a:bodyPr/>
          <a:lstStyle/>
          <a:p>
            <a:r>
              <a:rPr lang="en-GB" altLang="en-US" sz="3200">
                <a:latin typeface="OpenDyslexic" panose="00000500000000000000" pitchFamily="50" charset="0"/>
              </a:rPr>
              <a:t>School Meals</a:t>
            </a:r>
          </a:p>
        </p:txBody>
      </p:sp>
      <p:sp>
        <p:nvSpPr>
          <p:cNvPr id="8195" name="Content Placeholder 2">
            <a:extLst>
              <a:ext uri="{FF2B5EF4-FFF2-40B4-BE49-F238E27FC236}">
                <a16:creationId xmlns:a16="http://schemas.microsoft.com/office/drawing/2014/main" id="{1F6A0C3C-D91C-47A4-4E0A-59C6B838F9BA}"/>
              </a:ext>
            </a:extLst>
          </p:cNvPr>
          <p:cNvSpPr>
            <a:spLocks noGrp="1"/>
          </p:cNvSpPr>
          <p:nvPr>
            <p:ph idx="1"/>
          </p:nvPr>
        </p:nvSpPr>
        <p:spPr>
          <a:xfrm>
            <a:off x="107950" y="3873500"/>
            <a:ext cx="4546600" cy="1081087"/>
          </a:xfrm>
        </p:spPr>
        <p:txBody>
          <a:bodyPr/>
          <a:lstStyle/>
          <a:p>
            <a:pPr marL="0" indent="0" algn="ctr">
              <a:buFont typeface="Arial" panose="020B0604020202020204" pitchFamily="34" charset="0"/>
              <a:buNone/>
            </a:pPr>
            <a:r>
              <a:rPr lang="en-GB" altLang="en-US" sz="2000">
                <a:latin typeface="OpenDyslexic" panose="00000500000000000000" pitchFamily="50" charset="0"/>
              </a:rPr>
              <a:t>All children to bring in a water bottle.</a:t>
            </a:r>
          </a:p>
        </p:txBody>
      </p:sp>
      <p:pic>
        <p:nvPicPr>
          <p:cNvPr id="8197" name="Picture 4">
            <a:extLst>
              <a:ext uri="{FF2B5EF4-FFF2-40B4-BE49-F238E27FC236}">
                <a16:creationId xmlns:a16="http://schemas.microsoft.com/office/drawing/2014/main" id="{4FF4E862-7257-5592-812D-5F4C06CCB1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4992688"/>
            <a:ext cx="1881187"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a:extLst>
              <a:ext uri="{FF2B5EF4-FFF2-40B4-BE49-F238E27FC236}">
                <a16:creationId xmlns:a16="http://schemas.microsoft.com/office/drawing/2014/main" id="{FB7D6CCC-1BB1-0834-8CE7-568BF360B9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0150" y="5022850"/>
            <a:ext cx="21844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Content Placeholder 2">
            <a:extLst>
              <a:ext uri="{FF2B5EF4-FFF2-40B4-BE49-F238E27FC236}">
                <a16:creationId xmlns:a16="http://schemas.microsoft.com/office/drawing/2014/main" id="{62626E8B-BBA0-9866-362B-E1DD6F3BDCE7}"/>
              </a:ext>
            </a:extLst>
          </p:cNvPr>
          <p:cNvSpPr txBox="1">
            <a:spLocks/>
          </p:cNvSpPr>
          <p:nvPr/>
        </p:nvSpPr>
        <p:spPr bwMode="auto">
          <a:xfrm>
            <a:off x="107950" y="2349500"/>
            <a:ext cx="44640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2000">
                <a:latin typeface="OpenDyslexic" panose="00000500000000000000" pitchFamily="50" charset="0"/>
              </a:rPr>
              <a:t>Fruit is provided for infant children.  Junior children should bring a healthy snack from home.</a:t>
            </a:r>
          </a:p>
        </p:txBody>
      </p:sp>
      <p:sp>
        <p:nvSpPr>
          <p:cNvPr id="8200" name="Content Placeholder 2">
            <a:extLst>
              <a:ext uri="{FF2B5EF4-FFF2-40B4-BE49-F238E27FC236}">
                <a16:creationId xmlns:a16="http://schemas.microsoft.com/office/drawing/2014/main" id="{FB5FA6C3-3B33-358F-1089-D01BFF40A12B}"/>
              </a:ext>
            </a:extLst>
          </p:cNvPr>
          <p:cNvSpPr txBox="1">
            <a:spLocks/>
          </p:cNvSpPr>
          <p:nvPr/>
        </p:nvSpPr>
        <p:spPr bwMode="auto">
          <a:xfrm>
            <a:off x="179388" y="1230313"/>
            <a:ext cx="43926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2000">
                <a:latin typeface="OpenDyslexic" panose="00000500000000000000" pitchFamily="50" charset="0"/>
              </a:rPr>
              <a:t>School meals can be booked via ParentPay before midnight the day before.</a:t>
            </a:r>
          </a:p>
        </p:txBody>
      </p:sp>
      <p:pic>
        <p:nvPicPr>
          <p:cNvPr id="4" name="Picture 3">
            <a:extLst>
              <a:ext uri="{FF2B5EF4-FFF2-40B4-BE49-F238E27FC236}">
                <a16:creationId xmlns:a16="http://schemas.microsoft.com/office/drawing/2014/main" id="{AACE1CB4-B765-F06B-E9B3-CBB17F9B1547}"/>
              </a:ext>
            </a:extLst>
          </p:cNvPr>
          <p:cNvPicPr>
            <a:picLocks noChangeAspect="1"/>
          </p:cNvPicPr>
          <p:nvPr/>
        </p:nvPicPr>
        <p:blipFill>
          <a:blip r:embed="rId4"/>
          <a:stretch>
            <a:fillRect/>
          </a:stretch>
        </p:blipFill>
        <p:spPr>
          <a:xfrm>
            <a:off x="4701812" y="428204"/>
            <a:ext cx="4406300" cy="6264696"/>
          </a:xfrm>
          <a:prstGeom prst="rect">
            <a:avLst/>
          </a:prstGeom>
        </p:spPr>
      </p:pic>
      <p:sp>
        <p:nvSpPr>
          <p:cNvPr id="5" name="Rectangle 4">
            <a:extLst>
              <a:ext uri="{FF2B5EF4-FFF2-40B4-BE49-F238E27FC236}">
                <a16:creationId xmlns:a16="http://schemas.microsoft.com/office/drawing/2014/main" id="{8350FB93-ACE3-CE4F-54F6-2C016497063C}"/>
              </a:ext>
            </a:extLst>
          </p:cNvPr>
          <p:cNvSpPr/>
          <p:nvPr/>
        </p:nvSpPr>
        <p:spPr>
          <a:xfrm>
            <a:off x="5580113" y="4869160"/>
            <a:ext cx="720079" cy="923330"/>
          </a:xfrm>
          <a:prstGeom prst="rect">
            <a:avLst/>
          </a:prstGeom>
          <a:noFill/>
        </p:spPr>
        <p:txBody>
          <a:bodyPr wrap="squar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latin typeface="+mj-lt"/>
              </a:rPr>
              <a:t> </a:t>
            </a:r>
          </a:p>
        </p:txBody>
      </p:sp>
      <p:sp>
        <p:nvSpPr>
          <p:cNvPr id="6" name="TextBox 5">
            <a:extLst>
              <a:ext uri="{FF2B5EF4-FFF2-40B4-BE49-F238E27FC236}">
                <a16:creationId xmlns:a16="http://schemas.microsoft.com/office/drawing/2014/main" id="{2E484D0A-1F84-15CC-C5C0-C976151BC848}"/>
              </a:ext>
            </a:extLst>
          </p:cNvPr>
          <p:cNvSpPr txBox="1"/>
          <p:nvPr/>
        </p:nvSpPr>
        <p:spPr>
          <a:xfrm>
            <a:off x="7837714" y="1074222"/>
            <a:ext cx="1030330" cy="369332"/>
          </a:xfrm>
          <a:prstGeom prst="rect">
            <a:avLst/>
          </a:prstGeom>
          <a:noFill/>
        </p:spPr>
        <p:txBody>
          <a:bodyPr wrap="square" rtlCol="0">
            <a:spAutoFit/>
          </a:bodyPr>
          <a:lstStyle/>
          <a:p>
            <a:r>
              <a:rPr lang="en-US">
                <a:latin typeface="+mj-lt"/>
              </a:rPr>
              <a:t>£2.65</a:t>
            </a:r>
            <a:endParaRPr lang="en-GB">
              <a:latin typeface="+mj-lt"/>
            </a:endParaRPr>
          </a:p>
        </p:txBody>
      </p:sp>
    </p:spTree>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429C02C-7861-4BD2-0890-FB4372CB1AFC}"/>
              </a:ext>
            </a:extLst>
          </p:cNvPr>
          <p:cNvSpPr>
            <a:spLocks noGrp="1"/>
          </p:cNvSpPr>
          <p:nvPr>
            <p:ph type="title"/>
          </p:nvPr>
        </p:nvSpPr>
        <p:spPr>
          <a:xfrm>
            <a:off x="2195513" y="188913"/>
            <a:ext cx="4330700" cy="1143000"/>
          </a:xfrm>
        </p:spPr>
        <p:txBody>
          <a:bodyPr/>
          <a:lstStyle/>
          <a:p>
            <a:r>
              <a:rPr lang="en-GB" altLang="en-US" sz="3200">
                <a:latin typeface="OpenDyslexic" panose="00000500000000000000" pitchFamily="50" charset="0"/>
              </a:rPr>
              <a:t>Parent Forms</a:t>
            </a:r>
          </a:p>
        </p:txBody>
      </p:sp>
      <p:sp>
        <p:nvSpPr>
          <p:cNvPr id="9219" name="Content Placeholder 2">
            <a:extLst>
              <a:ext uri="{FF2B5EF4-FFF2-40B4-BE49-F238E27FC236}">
                <a16:creationId xmlns:a16="http://schemas.microsoft.com/office/drawing/2014/main" id="{F57F30FD-93F3-5CA3-A418-75DCD89BAB4C}"/>
              </a:ext>
            </a:extLst>
          </p:cNvPr>
          <p:cNvSpPr>
            <a:spLocks noGrp="1"/>
          </p:cNvSpPr>
          <p:nvPr>
            <p:ph idx="1"/>
          </p:nvPr>
        </p:nvSpPr>
        <p:spPr>
          <a:xfrm>
            <a:off x="250825" y="1249363"/>
            <a:ext cx="8767763" cy="1757362"/>
          </a:xfrm>
        </p:spPr>
        <p:txBody>
          <a:bodyPr/>
          <a:lstStyle/>
          <a:p>
            <a:pPr marL="0" indent="0" algn="ctr">
              <a:buFont typeface="Arial" panose="020B0604020202020204" pitchFamily="34" charset="0"/>
              <a:buNone/>
            </a:pPr>
            <a:r>
              <a:rPr lang="en-GB" altLang="en-US" sz="2400">
                <a:latin typeface="OpenDyslexic" panose="00000500000000000000" pitchFamily="50" charset="0"/>
              </a:rPr>
              <a:t>Medical Appointment Forms, Leave of Absence Forms and Medication Forms can be accessed via the website or collected from the school office.</a:t>
            </a:r>
          </a:p>
        </p:txBody>
      </p:sp>
      <p:sp>
        <p:nvSpPr>
          <p:cNvPr id="5" name="Rounded Rectangular Callout 4">
            <a:extLst>
              <a:ext uri="{FF2B5EF4-FFF2-40B4-BE49-F238E27FC236}">
                <a16:creationId xmlns:a16="http://schemas.microsoft.com/office/drawing/2014/main" id="{C3E5938A-5B25-A76D-9C9D-C27CF115BA91}"/>
              </a:ext>
            </a:extLst>
          </p:cNvPr>
          <p:cNvSpPr/>
          <p:nvPr/>
        </p:nvSpPr>
        <p:spPr>
          <a:xfrm>
            <a:off x="3041651" y="5695723"/>
            <a:ext cx="5976937" cy="1079500"/>
          </a:xfrm>
          <a:prstGeom prst="wedgeRoundRectCallout">
            <a:avLst>
              <a:gd name="adj1" fmla="val -47488"/>
              <a:gd name="adj2" fmla="val -969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atin typeface="+mj-lt"/>
              </a:rPr>
              <a:t>Medical appointments should be made outside of school hours when possible.</a:t>
            </a:r>
          </a:p>
        </p:txBody>
      </p:sp>
      <p:pic>
        <p:nvPicPr>
          <p:cNvPr id="3" name="Picture 2">
            <a:extLst>
              <a:ext uri="{FF2B5EF4-FFF2-40B4-BE49-F238E27FC236}">
                <a16:creationId xmlns:a16="http://schemas.microsoft.com/office/drawing/2014/main" id="{BC36B056-E679-E0DE-6D91-5D550934E987}"/>
              </a:ext>
            </a:extLst>
          </p:cNvPr>
          <p:cNvPicPr>
            <a:picLocks noChangeAspect="1"/>
          </p:cNvPicPr>
          <p:nvPr/>
        </p:nvPicPr>
        <p:blipFill>
          <a:blip r:embed="rId2"/>
          <a:stretch>
            <a:fillRect/>
          </a:stretch>
        </p:blipFill>
        <p:spPr>
          <a:xfrm>
            <a:off x="125412" y="2517032"/>
            <a:ext cx="5499174" cy="264715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F502730-C717-2A63-9648-EED643854A1C}"/>
              </a:ext>
            </a:extLst>
          </p:cNvPr>
          <p:cNvSpPr>
            <a:spLocks noGrp="1"/>
          </p:cNvSpPr>
          <p:nvPr>
            <p:ph type="title"/>
          </p:nvPr>
        </p:nvSpPr>
        <p:spPr>
          <a:xfrm>
            <a:off x="3009099" y="123453"/>
            <a:ext cx="2931770" cy="706437"/>
          </a:xfrm>
        </p:spPr>
        <p:txBody>
          <a:bodyPr/>
          <a:lstStyle/>
          <a:p>
            <a:r>
              <a:rPr lang="en-GB" altLang="en-US" sz="3200">
                <a:latin typeface="OpenDyslexic" panose="00000500000000000000" pitchFamily="50" charset="0"/>
              </a:rPr>
              <a:t>Term Dates</a:t>
            </a:r>
          </a:p>
        </p:txBody>
      </p:sp>
      <p:sp>
        <p:nvSpPr>
          <p:cNvPr id="10243" name="Content Placeholder 2">
            <a:extLst>
              <a:ext uri="{FF2B5EF4-FFF2-40B4-BE49-F238E27FC236}">
                <a16:creationId xmlns:a16="http://schemas.microsoft.com/office/drawing/2014/main" id="{DB2AAABC-B6B2-5A1E-4492-FEC387F992C6}"/>
              </a:ext>
            </a:extLst>
          </p:cNvPr>
          <p:cNvSpPr>
            <a:spLocks noGrp="1"/>
          </p:cNvSpPr>
          <p:nvPr>
            <p:ph idx="1"/>
          </p:nvPr>
        </p:nvSpPr>
        <p:spPr>
          <a:xfrm>
            <a:off x="6387910" y="2719201"/>
            <a:ext cx="2483516" cy="1419597"/>
          </a:xfrm>
        </p:spPr>
        <p:txBody>
          <a:bodyPr/>
          <a:lstStyle/>
          <a:p>
            <a:pPr marL="0" indent="0" algn="ctr">
              <a:buFont typeface="Arial" panose="020B0604020202020204" pitchFamily="34" charset="0"/>
              <a:buNone/>
            </a:pPr>
            <a:r>
              <a:rPr lang="en-GB" altLang="en-US" sz="2400">
                <a:latin typeface="OpenDyslexic" panose="00000500000000000000" pitchFamily="50" charset="0"/>
              </a:rPr>
              <a:t>Calendar can be found on the school website.</a:t>
            </a:r>
          </a:p>
        </p:txBody>
      </p:sp>
      <p:pic>
        <p:nvPicPr>
          <p:cNvPr id="5" name="Picture 4">
            <a:extLst>
              <a:ext uri="{FF2B5EF4-FFF2-40B4-BE49-F238E27FC236}">
                <a16:creationId xmlns:a16="http://schemas.microsoft.com/office/drawing/2014/main" id="{DDC56481-F277-26DA-9B88-E114825C8E02}"/>
              </a:ext>
            </a:extLst>
          </p:cNvPr>
          <p:cNvPicPr>
            <a:picLocks noChangeAspect="1"/>
          </p:cNvPicPr>
          <p:nvPr/>
        </p:nvPicPr>
        <p:blipFill>
          <a:blip r:embed="rId2"/>
          <a:stretch>
            <a:fillRect/>
          </a:stretch>
        </p:blipFill>
        <p:spPr>
          <a:xfrm>
            <a:off x="98163" y="829890"/>
            <a:ext cx="6211370" cy="598620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40528CD-C962-D6B9-8358-974BEEA11741}"/>
              </a:ext>
            </a:extLst>
          </p:cNvPr>
          <p:cNvSpPr>
            <a:spLocks noGrp="1"/>
          </p:cNvSpPr>
          <p:nvPr>
            <p:ph type="title"/>
          </p:nvPr>
        </p:nvSpPr>
        <p:spPr>
          <a:xfrm>
            <a:off x="42863" y="684213"/>
            <a:ext cx="4008437" cy="1044575"/>
          </a:xfrm>
        </p:spPr>
        <p:txBody>
          <a:bodyPr/>
          <a:lstStyle/>
          <a:p>
            <a:pPr eaLnBrk="1" hangingPunct="1"/>
            <a:r>
              <a:rPr lang="en-GB" altLang="en-US" sz="3600">
                <a:latin typeface="OpenDyslexic" panose="00000500000000000000" pitchFamily="50" charset="0"/>
              </a:rPr>
              <a:t>Website and Contact</a:t>
            </a:r>
          </a:p>
        </p:txBody>
      </p:sp>
      <p:pic>
        <p:nvPicPr>
          <p:cNvPr id="11267" name="Picture 8" descr="C:\Documents and Settings\sch8753525.STALBANS\Local Settings\Temporary Internet Files\Content.IE5\DVB4ERXD\dining_table_and_chairs_wip_by_under_raggz-d5bai7p[1].gif">
            <a:extLst>
              <a:ext uri="{FF2B5EF4-FFF2-40B4-BE49-F238E27FC236}">
                <a16:creationId xmlns:a16="http://schemas.microsoft.com/office/drawing/2014/main" id="{1E1AC905-0263-048D-CA93-FEB777FE1B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94138" y="3416300"/>
            <a:ext cx="157162" cy="157163"/>
          </a:xfrm>
        </p:spPr>
      </p:pic>
      <p:pic>
        <p:nvPicPr>
          <p:cNvPr id="11268" name="Picture 5" descr="C:\Documents and Settings\sch8753525.STALBANS\Local Settings\Temporary Internet Files\Content.IE5\DVB4ERXD\dining_table_and_chairs_wip_by_under_raggz-d5bai7p[1].gif">
            <a:extLst>
              <a:ext uri="{FF2B5EF4-FFF2-40B4-BE49-F238E27FC236}">
                <a16:creationId xmlns:a16="http://schemas.microsoft.com/office/drawing/2014/main" id="{4CA80C6D-FF86-A4D9-C5B6-7F68FEC17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C:\Documents and Settings\sch8753525.STALBANS\Local Settings\Temporary Internet Files\Content.IE5\DVB4ERXD\dining_table_and_chairs_wip_by_under_raggz-d5bai7p[1].gif">
            <a:extLst>
              <a:ext uri="{FF2B5EF4-FFF2-40B4-BE49-F238E27FC236}">
                <a16:creationId xmlns:a16="http://schemas.microsoft.com/office/drawing/2014/main" id="{D2F2DD03-6F46-91A5-9E3A-32824E19A5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C:\Documents and Settings\sch8753525.STALBANS\Local Settings\Temporary Internet Files\Content.IE5\DVB4ERXD\dining_table_and_chairs_wip_by_under_raggz-d5bai7p[1].gif">
            <a:extLst>
              <a:ext uri="{FF2B5EF4-FFF2-40B4-BE49-F238E27FC236}">
                <a16:creationId xmlns:a16="http://schemas.microsoft.com/office/drawing/2014/main" id="{306F74DA-FC9E-D8AC-2C8B-C38E68B5B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descr="C:\Documents and Settings\sch8753525.STALBANS\Local Settings\Temporary Internet Files\Content.IE5\DVB4ERXD\dining_table_and_chairs_wip_by_under_raggz-d5bai7p[1].gif">
            <a:extLst>
              <a:ext uri="{FF2B5EF4-FFF2-40B4-BE49-F238E27FC236}">
                <a16:creationId xmlns:a16="http://schemas.microsoft.com/office/drawing/2014/main" id="{2809FFD3-F6C3-E6CA-064D-D5122E4A3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3ED1F62-3E9D-9263-B76A-92C8EBD3FF25}"/>
              </a:ext>
            </a:extLst>
          </p:cNvPr>
          <p:cNvSpPr txBox="1"/>
          <p:nvPr/>
        </p:nvSpPr>
        <p:spPr>
          <a:xfrm>
            <a:off x="184150" y="2857500"/>
            <a:ext cx="8785225" cy="3970338"/>
          </a:xfrm>
          <a:prstGeom prst="rect">
            <a:avLst/>
          </a:prstGeom>
          <a:noFill/>
        </p:spPr>
        <p:txBody>
          <a:bodyPr>
            <a:spAutoFit/>
          </a:bodyPr>
          <a:lstStyle/>
          <a:p>
            <a:pPr eaLnBrk="1" hangingPunct="1">
              <a:defRPr/>
            </a:pPr>
            <a:r>
              <a:rPr lang="en-GB" dirty="0">
                <a:latin typeface="OpenDyslexic" panose="00000500000000000000" pitchFamily="50" charset="0"/>
                <a:cs typeface="Arial" charset="0"/>
              </a:rPr>
              <a:t>Please regularly check the class pages on the school websites for dates, updates and photographs. </a:t>
            </a:r>
          </a:p>
          <a:p>
            <a:pPr eaLnBrk="1" hangingPunct="1">
              <a:defRPr/>
            </a:pPr>
            <a:endParaRPr lang="en-GB" sz="1400" dirty="0">
              <a:latin typeface="OpenDyslexic" panose="00000500000000000000" pitchFamily="50" charset="0"/>
              <a:cs typeface="Arial" charset="0"/>
            </a:endParaRPr>
          </a:p>
          <a:p>
            <a:pPr eaLnBrk="1" hangingPunct="1">
              <a:defRPr/>
            </a:pPr>
            <a:r>
              <a:rPr lang="en-GB" sz="1400" dirty="0">
                <a:latin typeface="OpenDyslexic" panose="00000500000000000000" pitchFamily="50" charset="0"/>
                <a:cs typeface="Arial" charset="0"/>
                <a:hlinkClick r:id="rId3"/>
              </a:rPr>
              <a:t>https://www.st-michaels-helston.org</a:t>
            </a:r>
            <a:r>
              <a:rPr lang="en-GB" sz="1400" dirty="0">
                <a:latin typeface="OpenDyslexic" panose="00000500000000000000" pitchFamily="50" charset="0"/>
                <a:cs typeface="Arial" charset="0"/>
              </a:rPr>
              <a:t>  -  </a:t>
            </a:r>
            <a:r>
              <a:rPr lang="en-GB" dirty="0">
                <a:latin typeface="OpenDyslexic" panose="00000500000000000000" pitchFamily="50" charset="0"/>
                <a:cs typeface="Arial" charset="0"/>
              </a:rPr>
              <a:t>click on the PUPILS  tab then Year Groups.</a:t>
            </a:r>
            <a:endParaRPr lang="en-GB" sz="1400" dirty="0">
              <a:latin typeface="OpenDyslexic" panose="00000500000000000000" pitchFamily="50" charset="0"/>
              <a:cs typeface="Arial" charset="0"/>
            </a:endParaRPr>
          </a:p>
          <a:p>
            <a:pPr marL="285750" indent="-285750" eaLnBrk="1" hangingPunct="1">
              <a:buFont typeface="Arial" charset="0"/>
              <a:buChar char="•"/>
              <a:defRPr/>
            </a:pPr>
            <a:endParaRPr lang="en-GB" sz="1400" dirty="0">
              <a:latin typeface="OpenDyslexic" panose="00000500000000000000" pitchFamily="50" charset="0"/>
              <a:cs typeface="Arial" charset="0"/>
            </a:endParaRPr>
          </a:p>
          <a:p>
            <a:pPr eaLnBrk="1" hangingPunct="1">
              <a:defRPr/>
            </a:pPr>
            <a:r>
              <a:rPr lang="en-GB" dirty="0">
                <a:latin typeface="OpenDyslexic" panose="00000500000000000000" pitchFamily="50" charset="0"/>
                <a:cs typeface="Arial" charset="0"/>
              </a:rPr>
              <a:t>All teachers will be available on the door each morning.</a:t>
            </a:r>
          </a:p>
          <a:p>
            <a:pPr eaLnBrk="1" hangingPunct="1">
              <a:defRPr/>
            </a:pPr>
            <a:endParaRPr lang="en-GB" dirty="0">
              <a:latin typeface="OpenDyslexic" panose="00000500000000000000" pitchFamily="50" charset="0"/>
              <a:cs typeface="Arial" charset="0"/>
            </a:endParaRPr>
          </a:p>
          <a:p>
            <a:pPr eaLnBrk="1" hangingPunct="1">
              <a:defRPr/>
            </a:pPr>
            <a:r>
              <a:rPr lang="en-GB" dirty="0">
                <a:latin typeface="OpenDyslexic" panose="00000500000000000000" pitchFamily="50" charset="0"/>
                <a:cs typeface="Arial" charset="0"/>
              </a:rPr>
              <a:t>If you have any concerns or if there is anything you would like to discuss and would like make an appointment with your child’s teacher, please email the advice line:</a:t>
            </a:r>
            <a:r>
              <a:rPr lang="en-GB" sz="1400" dirty="0">
                <a:latin typeface="OpenDyslexic" panose="00000500000000000000" pitchFamily="50" charset="0"/>
                <a:cs typeface="Arial" charset="0"/>
              </a:rPr>
              <a:t>  </a:t>
            </a:r>
          </a:p>
          <a:p>
            <a:pPr eaLnBrk="1" hangingPunct="1">
              <a:defRPr/>
            </a:pPr>
            <a:endParaRPr lang="en-GB" sz="1400" dirty="0">
              <a:latin typeface="OpenDyslexic" panose="00000500000000000000" pitchFamily="50" charset="0"/>
              <a:cs typeface="Arial" charset="0"/>
            </a:endParaRPr>
          </a:p>
          <a:p>
            <a:pPr eaLnBrk="1" hangingPunct="1">
              <a:defRPr/>
            </a:pPr>
            <a:endParaRPr lang="en-GB" sz="1400" dirty="0">
              <a:latin typeface="OpenDyslexic" panose="00000500000000000000" pitchFamily="50" charset="0"/>
              <a:cs typeface="Arial" charset="0"/>
            </a:endParaRPr>
          </a:p>
          <a:p>
            <a:pPr eaLnBrk="1" hangingPunct="1">
              <a:defRPr/>
            </a:pPr>
            <a:r>
              <a:rPr lang="en-GB" sz="1400" dirty="0">
                <a:latin typeface="OpenDyslexic" panose="00000500000000000000" pitchFamily="50" charset="0"/>
                <a:cs typeface="Arial" charset="0"/>
              </a:rPr>
              <a:t> </a:t>
            </a:r>
            <a:r>
              <a:rPr lang="en-GB" dirty="0">
                <a:solidFill>
                  <a:srgbClr val="FF0000"/>
                </a:solidFill>
                <a:latin typeface="OpenDyslexic" panose="00000500000000000000" pitchFamily="50" charset="0"/>
                <a:cs typeface="Arial" charset="0"/>
              </a:rPr>
              <a:t>mic-advice@rainbowacademy.org.uk</a:t>
            </a:r>
          </a:p>
          <a:p>
            <a:pPr marL="285750" indent="-285750" eaLnBrk="1" hangingPunct="1">
              <a:buFont typeface="Arial" charset="0"/>
              <a:buChar char="•"/>
              <a:defRPr/>
            </a:pPr>
            <a:endParaRPr lang="en-GB" dirty="0">
              <a:latin typeface="+mj-lt"/>
              <a:cs typeface="Arial" charset="0"/>
            </a:endParaRPr>
          </a:p>
        </p:txBody>
      </p:sp>
      <p:pic>
        <p:nvPicPr>
          <p:cNvPr id="11273" name="Picture 2">
            <a:extLst>
              <a:ext uri="{FF2B5EF4-FFF2-40B4-BE49-F238E27FC236}">
                <a16:creationId xmlns:a16="http://schemas.microsoft.com/office/drawing/2014/main" id="{593AA061-AFA0-5304-2C8F-54F263BF4A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51300" y="260350"/>
            <a:ext cx="468788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350FA7B4-9153-4AA8-55B7-1E1529F2722B}"/>
              </a:ext>
            </a:extLst>
          </p:cNvPr>
          <p:cNvCxnSpPr/>
          <p:nvPr/>
        </p:nvCxnSpPr>
        <p:spPr>
          <a:xfrm flipV="1">
            <a:off x="2046288" y="836613"/>
            <a:ext cx="4397375" cy="19161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OpenDyslexicAlta"/>
        <a:ea typeface=""/>
        <a:cs typeface=""/>
      </a:majorFont>
      <a:minorFont>
        <a:latin typeface="OpenDyslexicAl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6A918AC0349A40A9EB95A6EC52C422" ma:contentTypeVersion="18" ma:contentTypeDescription="Create a new document." ma:contentTypeScope="" ma:versionID="03e7c93d86dd256e5690c560fe6a3668">
  <xsd:schema xmlns:xsd="http://www.w3.org/2001/XMLSchema" xmlns:xs="http://www.w3.org/2001/XMLSchema" xmlns:p="http://schemas.microsoft.com/office/2006/metadata/properties" xmlns:ns1="http://schemas.microsoft.com/sharepoint/v3" xmlns:ns2="8cc61cf2-cee0-45aa-b45c-5970d4bb5431" xmlns:ns3="bc6595d4-81d1-4429-8864-1d1cfbb0fa02" targetNamespace="http://schemas.microsoft.com/office/2006/metadata/properties" ma:root="true" ma:fieldsID="6b6855f3cb036b0c60bb4df8d736d76e" ns1:_="" ns2:_="" ns3:_="">
    <xsd:import namespace="http://schemas.microsoft.com/sharepoint/v3"/>
    <xsd:import namespace="8cc61cf2-cee0-45aa-b45c-5970d4bb5431"/>
    <xsd:import namespace="bc6595d4-81d1-4429-8864-1d1cfbb0fa0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c61cf2-cee0-45aa-b45c-5970d4bb5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780a4c2-6c62-4038-ae33-119b18a67b0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6595d4-81d1-4429-8864-1d1cfbb0fa0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c5f3d37-13f5-4123-9a0a-18c89c4f7a3d}" ma:internalName="TaxCatchAll" ma:showField="CatchAllData" ma:web="bc6595d4-81d1-4429-8864-1d1cfbb0fa0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bc6595d4-81d1-4429-8864-1d1cfbb0fa02">
      <UserInfo>
        <DisplayName>Megan Care</DisplayName>
        <AccountId>33</AccountId>
        <AccountType/>
      </UserInfo>
      <UserInfo>
        <DisplayName>Christopher Medlin</DisplayName>
        <AccountId>16</AccountId>
        <AccountType/>
      </UserInfo>
    </SharedWithUsers>
    <TaxCatchAll xmlns="bc6595d4-81d1-4429-8864-1d1cfbb0fa02" xsi:nil="true"/>
    <lcf76f155ced4ddcb4097134ff3c332f xmlns="8cc61cf2-cee0-45aa-b45c-5970d4bb54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D42239-9E84-4E75-A327-17EDBE4F9136}">
  <ds:schemaRefs>
    <ds:schemaRef ds:uri="http://schemas.microsoft.com/sharepoint/v3/contenttype/forms"/>
  </ds:schemaRefs>
</ds:datastoreItem>
</file>

<file path=customXml/itemProps2.xml><?xml version="1.0" encoding="utf-8"?>
<ds:datastoreItem xmlns:ds="http://schemas.openxmlformats.org/officeDocument/2006/customXml" ds:itemID="{2203932A-0A93-46DE-8E5F-30D16E788A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cc61cf2-cee0-45aa-b45c-5970d4bb5431"/>
    <ds:schemaRef ds:uri="bc6595d4-81d1-4429-8864-1d1cfbb0fa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64689C-F4F8-4BDE-9C5B-F3DB5AC6EFF7}">
  <ds:schemaRefs>
    <ds:schemaRef ds:uri="http://schemas.microsoft.com/office/2006/metadata/longProperties"/>
  </ds:schemaRefs>
</ds:datastoreItem>
</file>

<file path=customXml/itemProps4.xml><?xml version="1.0" encoding="utf-8"?>
<ds:datastoreItem xmlns:ds="http://schemas.openxmlformats.org/officeDocument/2006/customXml" ds:itemID="{FDA7BD81-6120-41A4-9A34-5466C29E1A97}">
  <ds:schemaRefs>
    <ds:schemaRef ds:uri="3ac37a26-196c-49e1-832d-ea0bdecc990c"/>
    <ds:schemaRef ds:uri="d2084ee1-fefb-40dd-ae72-2106bfa58e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bc6595d4-81d1-4429-8864-1d1cfbb0fa02"/>
    <ds:schemaRef ds:uri="8cc61cf2-cee0-45aa-b45c-5970d4bb5431"/>
  </ds:schemaRefs>
</ds:datastoreItem>
</file>

<file path=docProps/app.xml><?xml version="1.0" encoding="utf-8"?>
<Properties xmlns="http://schemas.openxmlformats.org/officeDocument/2006/extended-properties" xmlns:vt="http://schemas.openxmlformats.org/officeDocument/2006/docPropsVTypes">
  <Template/>
  <TotalTime>0</TotalTime>
  <Words>1147</Words>
  <Application>Microsoft Office PowerPoint</Application>
  <PresentationFormat>On-screen Show (4:3)</PresentationFormat>
  <Paragraphs>117</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Chelsea Market</vt:lpstr>
      <vt:lpstr>Courier New</vt:lpstr>
      <vt:lpstr>OpenDyslexic</vt:lpstr>
      <vt:lpstr>OpenDyslexicAlta</vt:lpstr>
      <vt:lpstr>Wingdings 2</vt:lpstr>
      <vt:lpstr>Office Theme</vt:lpstr>
      <vt:lpstr>Year 1 and Year 2</vt:lpstr>
      <vt:lpstr>Uniform</vt:lpstr>
      <vt:lpstr>P.E    </vt:lpstr>
      <vt:lpstr>Day to Day Info</vt:lpstr>
      <vt:lpstr>Attendance</vt:lpstr>
      <vt:lpstr>School Meals</vt:lpstr>
      <vt:lpstr>Parent Forms</vt:lpstr>
      <vt:lpstr>Term Dates</vt:lpstr>
      <vt:lpstr>Website and Contact</vt:lpstr>
      <vt:lpstr>Teachers and Support Staff </vt:lpstr>
      <vt:lpstr>PowerPoint Presentation</vt:lpstr>
      <vt:lpstr>Little Wandle Phonics</vt:lpstr>
      <vt:lpstr>Little Wandle Phonics Year 1</vt:lpstr>
      <vt:lpstr>Little Wandle Year 2</vt:lpstr>
      <vt:lpstr>Reading Books - Infants</vt:lpstr>
      <vt:lpstr>Reading at home - Infants</vt:lpstr>
      <vt:lpstr>PowerPoint Presentation</vt:lpstr>
      <vt:lpstr>Please take the time to read with your child and provide them with opportunities to engage with a range of text types. </vt:lpstr>
      <vt:lpstr>Maths</vt:lpstr>
      <vt:lpstr>PowerPoint Presentation</vt:lpstr>
    </vt:vector>
  </TitlesOfParts>
  <Company>Cheshire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Alban’s Catholic Primary School</dc:title>
  <dc:creator>SCH8753525</dc:creator>
  <cp:lastModifiedBy>Sarah Stott</cp:lastModifiedBy>
  <cp:revision>2</cp:revision>
  <cp:lastPrinted>2014-07-21T17:51:41Z</cp:lastPrinted>
  <dcterms:created xsi:type="dcterms:W3CDTF">2013-11-06T08:37:15Z</dcterms:created>
  <dcterms:modified xsi:type="dcterms:W3CDTF">2025-09-23T14:45:59Z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SharedWithUsers">
    <vt:lpwstr>Megan Care;Christopher Medlin</vt:lpwstr>
  </property>
  <property fmtid="{D5CDD505-2E9C-101B-9397-08002B2CF9AE}" pid="3" name="SharedWithUsers">
    <vt:lpwstr>33;#Megan Care;#16;#Christopher Medlin</vt:lpwstr>
  </property>
  <property fmtid="{D5CDD505-2E9C-101B-9397-08002B2CF9AE}" pid="4" name="MediaServiceImageTags">
    <vt:lpwstr/>
  </property>
  <property fmtid="{D5CDD505-2E9C-101B-9397-08002B2CF9AE}" pid="5" name="ContentTypeId">
    <vt:lpwstr>0x010100E06A918AC0349A40A9EB95A6EC52C422</vt:lpwstr>
  </property>
</Properties>
</file>